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20" y="-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78FA1-16B7-744E-9B29-BBE179BE7EDA}" type="doc">
      <dgm:prSet loTypeId="urn:microsoft.com/office/officeart/2005/8/layout/cycle8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8EBCC1A-E9CE-BE47-B271-6AEFC8FA82BF}">
      <dgm:prSet/>
      <dgm:spPr/>
      <dgm:t>
        <a:bodyPr/>
        <a:lstStyle/>
        <a:p>
          <a:pPr rtl="0"/>
          <a:r>
            <a:rPr lang="en-US" dirty="0" smtClean="0"/>
            <a:t>White</a:t>
          </a:r>
          <a:endParaRPr lang="en-US" dirty="0"/>
        </a:p>
      </dgm:t>
    </dgm:pt>
    <dgm:pt modelId="{3C9EB270-47D1-1C4D-BC1B-8F3F5B8B0EBD}" type="parTrans" cxnId="{B8FD0738-B525-0B4B-9255-C7AC5ECCD62E}">
      <dgm:prSet/>
      <dgm:spPr/>
      <dgm:t>
        <a:bodyPr/>
        <a:lstStyle/>
        <a:p>
          <a:endParaRPr lang="en-US"/>
        </a:p>
      </dgm:t>
    </dgm:pt>
    <dgm:pt modelId="{F64CBE76-0127-6F4E-8E61-A27351D245C6}" type="sibTrans" cxnId="{B8FD0738-B525-0B4B-9255-C7AC5ECCD62E}">
      <dgm:prSet/>
      <dgm:spPr/>
      <dgm:t>
        <a:bodyPr/>
        <a:lstStyle/>
        <a:p>
          <a:endParaRPr lang="en-US"/>
        </a:p>
      </dgm:t>
    </dgm:pt>
    <dgm:pt modelId="{51A662FD-2D6D-6B43-8B61-D35E56037576}">
      <dgm:prSet/>
      <dgm:spPr/>
      <dgm:t>
        <a:bodyPr/>
        <a:lstStyle/>
        <a:p>
          <a:r>
            <a:rPr lang="en-US" dirty="0" smtClean="0"/>
            <a:t>Thin</a:t>
          </a:r>
          <a:endParaRPr lang="en-US" dirty="0"/>
        </a:p>
      </dgm:t>
    </dgm:pt>
    <dgm:pt modelId="{90A543E1-1C07-B840-B11D-9392E7345B27}" type="parTrans" cxnId="{8E4DE308-04A0-064D-9B19-C92507F2687B}">
      <dgm:prSet/>
      <dgm:spPr/>
      <dgm:t>
        <a:bodyPr/>
        <a:lstStyle/>
        <a:p>
          <a:endParaRPr lang="en-US"/>
        </a:p>
      </dgm:t>
    </dgm:pt>
    <dgm:pt modelId="{B912AB4D-7F75-8C41-9CC7-812BE22EA858}" type="sibTrans" cxnId="{8E4DE308-04A0-064D-9B19-C92507F2687B}">
      <dgm:prSet/>
      <dgm:spPr/>
      <dgm:t>
        <a:bodyPr/>
        <a:lstStyle/>
        <a:p>
          <a:endParaRPr lang="en-US"/>
        </a:p>
      </dgm:t>
    </dgm:pt>
    <dgm:pt modelId="{57AFA4C5-03BA-C44A-BAE3-406B02885A3D}">
      <dgm:prSet/>
      <dgm:spPr/>
      <dgm:t>
        <a:bodyPr/>
        <a:lstStyle/>
        <a:p>
          <a:r>
            <a:rPr lang="en-US" dirty="0" smtClean="0"/>
            <a:t>Male</a:t>
          </a:r>
          <a:endParaRPr lang="en-US" dirty="0"/>
        </a:p>
      </dgm:t>
    </dgm:pt>
    <dgm:pt modelId="{78DDB837-C597-0941-AAA3-9BF50A332EF7}" type="parTrans" cxnId="{FC200862-2AF5-DF4B-A94A-7C42AD84FEB4}">
      <dgm:prSet/>
      <dgm:spPr/>
      <dgm:t>
        <a:bodyPr/>
        <a:lstStyle/>
        <a:p>
          <a:endParaRPr lang="en-US"/>
        </a:p>
      </dgm:t>
    </dgm:pt>
    <dgm:pt modelId="{2A334082-ABD6-B741-986D-EE64F737F27A}" type="sibTrans" cxnId="{FC200862-2AF5-DF4B-A94A-7C42AD84FEB4}">
      <dgm:prSet/>
      <dgm:spPr/>
      <dgm:t>
        <a:bodyPr/>
        <a:lstStyle/>
        <a:p>
          <a:endParaRPr lang="en-US"/>
        </a:p>
      </dgm:t>
    </dgm:pt>
    <dgm:pt modelId="{9EE1966C-FB11-FA40-AC6E-26FA0FF0B4A3}">
      <dgm:prSet/>
      <dgm:spPr/>
      <dgm:t>
        <a:bodyPr/>
        <a:lstStyle/>
        <a:p>
          <a:r>
            <a:rPr lang="en-US" dirty="0" smtClean="0"/>
            <a:t>Heterosexual</a:t>
          </a:r>
          <a:endParaRPr lang="en-US" dirty="0"/>
        </a:p>
      </dgm:t>
    </dgm:pt>
    <dgm:pt modelId="{301A4F48-7915-254E-9B9F-C44F4247EA46}" type="parTrans" cxnId="{D955EE35-E943-5F43-A022-D5AD6A9AB4FF}">
      <dgm:prSet/>
      <dgm:spPr/>
      <dgm:t>
        <a:bodyPr/>
        <a:lstStyle/>
        <a:p>
          <a:endParaRPr lang="en-US"/>
        </a:p>
      </dgm:t>
    </dgm:pt>
    <dgm:pt modelId="{76F49169-575F-BC4A-90E3-388F0E809DE8}" type="sibTrans" cxnId="{D955EE35-E943-5F43-A022-D5AD6A9AB4FF}">
      <dgm:prSet/>
      <dgm:spPr/>
      <dgm:t>
        <a:bodyPr/>
        <a:lstStyle/>
        <a:p>
          <a:endParaRPr lang="en-US"/>
        </a:p>
      </dgm:t>
    </dgm:pt>
    <dgm:pt modelId="{4691489F-B1EA-F44E-B7FF-C67233208ED1}">
      <dgm:prSet/>
      <dgm:spPr/>
      <dgm:t>
        <a:bodyPr/>
        <a:lstStyle/>
        <a:p>
          <a:r>
            <a:rPr lang="en-US" dirty="0" smtClean="0"/>
            <a:t>Christian</a:t>
          </a:r>
          <a:endParaRPr lang="en-US" dirty="0"/>
        </a:p>
      </dgm:t>
    </dgm:pt>
    <dgm:pt modelId="{1BEA7BD7-4630-0641-BD4E-46F9467D2E97}" type="parTrans" cxnId="{98EDD2FE-702F-7843-A138-AC76EF53D0B5}">
      <dgm:prSet/>
      <dgm:spPr/>
      <dgm:t>
        <a:bodyPr/>
        <a:lstStyle/>
        <a:p>
          <a:endParaRPr lang="en-US"/>
        </a:p>
      </dgm:t>
    </dgm:pt>
    <dgm:pt modelId="{90E16950-5959-D042-B252-BDFB9AB2E17D}" type="sibTrans" cxnId="{98EDD2FE-702F-7843-A138-AC76EF53D0B5}">
      <dgm:prSet/>
      <dgm:spPr/>
      <dgm:t>
        <a:bodyPr/>
        <a:lstStyle/>
        <a:p>
          <a:endParaRPr lang="en-US"/>
        </a:p>
      </dgm:t>
    </dgm:pt>
    <dgm:pt modelId="{AEC3BB86-8CC3-854B-92B4-94875B5FDE98}">
      <dgm:prSet/>
      <dgm:spPr/>
      <dgm:t>
        <a:bodyPr/>
        <a:lstStyle/>
        <a:p>
          <a:r>
            <a:rPr lang="en-US" dirty="0" smtClean="0"/>
            <a:t>Financially Secure</a:t>
          </a:r>
          <a:endParaRPr lang="en-US" dirty="0"/>
        </a:p>
      </dgm:t>
    </dgm:pt>
    <dgm:pt modelId="{0A772B19-312B-D840-A707-728DD87A87FF}" type="parTrans" cxnId="{48E14433-36B4-B34F-95D4-091B34244FD6}">
      <dgm:prSet/>
      <dgm:spPr/>
      <dgm:t>
        <a:bodyPr/>
        <a:lstStyle/>
        <a:p>
          <a:endParaRPr lang="en-US"/>
        </a:p>
      </dgm:t>
    </dgm:pt>
    <dgm:pt modelId="{6A4F8A72-F809-EA4A-9707-4E6239AE86C5}" type="sibTrans" cxnId="{48E14433-36B4-B34F-95D4-091B34244FD6}">
      <dgm:prSet/>
      <dgm:spPr/>
      <dgm:t>
        <a:bodyPr/>
        <a:lstStyle/>
        <a:p>
          <a:endParaRPr lang="en-US"/>
        </a:p>
      </dgm:t>
    </dgm:pt>
    <dgm:pt modelId="{5DE5232B-2FCB-4047-AA1F-A7573086AA72}" type="pres">
      <dgm:prSet presAssocID="{E3D78FA1-16B7-744E-9B29-BBE179BE7E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14FBB-24CB-F044-9049-180A427E7927}" type="pres">
      <dgm:prSet presAssocID="{E3D78FA1-16B7-744E-9B29-BBE179BE7EDA}" presName="wedge1" presStyleLbl="node1" presStyleIdx="0" presStyleCnt="6"/>
      <dgm:spPr/>
      <dgm:t>
        <a:bodyPr/>
        <a:lstStyle/>
        <a:p>
          <a:endParaRPr lang="en-US"/>
        </a:p>
      </dgm:t>
    </dgm:pt>
    <dgm:pt modelId="{433DC1BD-3DB4-5D43-982F-E0F424E8967B}" type="pres">
      <dgm:prSet presAssocID="{E3D78FA1-16B7-744E-9B29-BBE179BE7EDA}" presName="dummy1a" presStyleCnt="0"/>
      <dgm:spPr/>
    </dgm:pt>
    <dgm:pt modelId="{CB8F888F-3844-344F-8365-1D03399935C1}" type="pres">
      <dgm:prSet presAssocID="{E3D78FA1-16B7-744E-9B29-BBE179BE7EDA}" presName="dummy1b" presStyleCnt="0"/>
      <dgm:spPr/>
    </dgm:pt>
    <dgm:pt modelId="{501E14EA-60C6-7749-8835-17836700EAA2}" type="pres">
      <dgm:prSet presAssocID="{E3D78FA1-16B7-744E-9B29-BBE179BE7ED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7F09C-ACA0-F045-A51F-E6A6395CB111}" type="pres">
      <dgm:prSet presAssocID="{E3D78FA1-16B7-744E-9B29-BBE179BE7EDA}" presName="wedge2" presStyleLbl="node1" presStyleIdx="1" presStyleCnt="6"/>
      <dgm:spPr/>
      <dgm:t>
        <a:bodyPr/>
        <a:lstStyle/>
        <a:p>
          <a:endParaRPr lang="en-US"/>
        </a:p>
      </dgm:t>
    </dgm:pt>
    <dgm:pt modelId="{F4546B67-FC68-AC48-9D81-6858D2E7B5D0}" type="pres">
      <dgm:prSet presAssocID="{E3D78FA1-16B7-744E-9B29-BBE179BE7EDA}" presName="dummy2a" presStyleCnt="0"/>
      <dgm:spPr/>
    </dgm:pt>
    <dgm:pt modelId="{A9A5D019-BAAF-4B48-9949-E512084303FD}" type="pres">
      <dgm:prSet presAssocID="{E3D78FA1-16B7-744E-9B29-BBE179BE7EDA}" presName="dummy2b" presStyleCnt="0"/>
      <dgm:spPr/>
    </dgm:pt>
    <dgm:pt modelId="{E55CB3BF-AE64-AC46-A7E6-0605A6B1FBB9}" type="pres">
      <dgm:prSet presAssocID="{E3D78FA1-16B7-744E-9B29-BBE179BE7ED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A8B83-5BD8-B947-AAFC-C0A821F7B5D9}" type="pres">
      <dgm:prSet presAssocID="{E3D78FA1-16B7-744E-9B29-BBE179BE7EDA}" presName="wedge3" presStyleLbl="node1" presStyleIdx="2" presStyleCnt="6"/>
      <dgm:spPr/>
      <dgm:t>
        <a:bodyPr/>
        <a:lstStyle/>
        <a:p>
          <a:endParaRPr lang="en-US"/>
        </a:p>
      </dgm:t>
    </dgm:pt>
    <dgm:pt modelId="{4DB4A684-8C88-C741-BA85-0D8B241C0AAB}" type="pres">
      <dgm:prSet presAssocID="{E3D78FA1-16B7-744E-9B29-BBE179BE7EDA}" presName="dummy3a" presStyleCnt="0"/>
      <dgm:spPr/>
    </dgm:pt>
    <dgm:pt modelId="{F89FDDDD-1B42-524B-BB8C-7E75DE72B46C}" type="pres">
      <dgm:prSet presAssocID="{E3D78FA1-16B7-744E-9B29-BBE179BE7EDA}" presName="dummy3b" presStyleCnt="0"/>
      <dgm:spPr/>
    </dgm:pt>
    <dgm:pt modelId="{E6104CE6-DA9B-4F44-AB06-A08CD84FDBD4}" type="pres">
      <dgm:prSet presAssocID="{E3D78FA1-16B7-744E-9B29-BBE179BE7ED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EA1A-BEAC-AF40-92C0-089252A30231}" type="pres">
      <dgm:prSet presAssocID="{E3D78FA1-16B7-744E-9B29-BBE179BE7EDA}" presName="wedge4" presStyleLbl="node1" presStyleIdx="3" presStyleCnt="6"/>
      <dgm:spPr/>
      <dgm:t>
        <a:bodyPr/>
        <a:lstStyle/>
        <a:p>
          <a:endParaRPr lang="en-US"/>
        </a:p>
      </dgm:t>
    </dgm:pt>
    <dgm:pt modelId="{E1C97B19-A32A-A642-90F4-84FA677EEE5E}" type="pres">
      <dgm:prSet presAssocID="{E3D78FA1-16B7-744E-9B29-BBE179BE7EDA}" presName="dummy4a" presStyleCnt="0"/>
      <dgm:spPr/>
    </dgm:pt>
    <dgm:pt modelId="{89D619AB-DE00-8043-B5C2-3E23B09051CF}" type="pres">
      <dgm:prSet presAssocID="{E3D78FA1-16B7-744E-9B29-BBE179BE7EDA}" presName="dummy4b" presStyleCnt="0"/>
      <dgm:spPr/>
    </dgm:pt>
    <dgm:pt modelId="{7C8E9E94-3D0D-C34D-B8EF-C55F4241B519}" type="pres">
      <dgm:prSet presAssocID="{E3D78FA1-16B7-744E-9B29-BBE179BE7ED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2228-D003-064F-B8A9-47D460ED5408}" type="pres">
      <dgm:prSet presAssocID="{E3D78FA1-16B7-744E-9B29-BBE179BE7EDA}" presName="wedge5" presStyleLbl="node1" presStyleIdx="4" presStyleCnt="6"/>
      <dgm:spPr/>
      <dgm:t>
        <a:bodyPr/>
        <a:lstStyle/>
        <a:p>
          <a:endParaRPr lang="en-US"/>
        </a:p>
      </dgm:t>
    </dgm:pt>
    <dgm:pt modelId="{C7D1C21B-9ADB-474F-BEC7-304C8CBA1B6E}" type="pres">
      <dgm:prSet presAssocID="{E3D78FA1-16B7-744E-9B29-BBE179BE7EDA}" presName="dummy5a" presStyleCnt="0"/>
      <dgm:spPr/>
    </dgm:pt>
    <dgm:pt modelId="{C9C87B3E-0E20-2B41-8050-CEED1ED3BE7A}" type="pres">
      <dgm:prSet presAssocID="{E3D78FA1-16B7-744E-9B29-BBE179BE7EDA}" presName="dummy5b" presStyleCnt="0"/>
      <dgm:spPr/>
    </dgm:pt>
    <dgm:pt modelId="{D6EF3C59-A28A-3349-906D-7E0A6D5AFBD3}" type="pres">
      <dgm:prSet presAssocID="{E3D78FA1-16B7-744E-9B29-BBE179BE7ED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2856C-D6A5-4642-BF40-BB0E38FACAF7}" type="pres">
      <dgm:prSet presAssocID="{E3D78FA1-16B7-744E-9B29-BBE179BE7EDA}" presName="wedge6" presStyleLbl="node1" presStyleIdx="5" presStyleCnt="6"/>
      <dgm:spPr/>
      <dgm:t>
        <a:bodyPr/>
        <a:lstStyle/>
        <a:p>
          <a:endParaRPr lang="en-US"/>
        </a:p>
      </dgm:t>
    </dgm:pt>
    <dgm:pt modelId="{808F26A8-378F-2246-849B-42AEAE328202}" type="pres">
      <dgm:prSet presAssocID="{E3D78FA1-16B7-744E-9B29-BBE179BE7EDA}" presName="dummy6a" presStyleCnt="0"/>
      <dgm:spPr/>
    </dgm:pt>
    <dgm:pt modelId="{7BAD8A5F-3BDF-084E-A4C7-7B5693DDF751}" type="pres">
      <dgm:prSet presAssocID="{E3D78FA1-16B7-744E-9B29-BBE179BE7EDA}" presName="dummy6b" presStyleCnt="0"/>
      <dgm:spPr/>
    </dgm:pt>
    <dgm:pt modelId="{0B332D01-FA73-2746-8BA9-CBEE2D61B559}" type="pres">
      <dgm:prSet presAssocID="{E3D78FA1-16B7-744E-9B29-BBE179BE7ED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B30BE-A62F-574B-9312-E74859DD1235}" type="pres">
      <dgm:prSet presAssocID="{F64CBE76-0127-6F4E-8E61-A27351D245C6}" presName="arrowWedge1" presStyleLbl="fgSibTrans2D1" presStyleIdx="0" presStyleCnt="6"/>
      <dgm:spPr/>
    </dgm:pt>
    <dgm:pt modelId="{1121EA65-6C3E-9946-B7DF-FF82FE47C171}" type="pres">
      <dgm:prSet presAssocID="{B912AB4D-7F75-8C41-9CC7-812BE22EA858}" presName="arrowWedge2" presStyleLbl="fgSibTrans2D1" presStyleIdx="1" presStyleCnt="6"/>
      <dgm:spPr/>
    </dgm:pt>
    <dgm:pt modelId="{A5AEA183-4260-334A-9894-D57CCDB9E131}" type="pres">
      <dgm:prSet presAssocID="{2A334082-ABD6-B741-986D-EE64F737F27A}" presName="arrowWedge3" presStyleLbl="fgSibTrans2D1" presStyleIdx="2" presStyleCnt="6"/>
      <dgm:spPr/>
    </dgm:pt>
    <dgm:pt modelId="{58CF589F-5629-2844-AAB6-AE2C8D9B3C78}" type="pres">
      <dgm:prSet presAssocID="{76F49169-575F-BC4A-90E3-388F0E809DE8}" presName="arrowWedge4" presStyleLbl="fgSibTrans2D1" presStyleIdx="3" presStyleCnt="6"/>
      <dgm:spPr/>
    </dgm:pt>
    <dgm:pt modelId="{4AA17EE5-0D97-F040-8DDF-EF83D883BE8A}" type="pres">
      <dgm:prSet presAssocID="{90E16950-5959-D042-B252-BDFB9AB2E17D}" presName="arrowWedge5" presStyleLbl="fgSibTrans2D1" presStyleIdx="4" presStyleCnt="6"/>
      <dgm:spPr/>
    </dgm:pt>
    <dgm:pt modelId="{4ED4A09C-EC70-6445-A4D3-B299866ABCF0}" type="pres">
      <dgm:prSet presAssocID="{6A4F8A72-F809-EA4A-9707-4E6239AE86C5}" presName="arrowWedge6" presStyleLbl="fgSibTrans2D1" presStyleIdx="5" presStyleCnt="6"/>
      <dgm:spPr/>
    </dgm:pt>
  </dgm:ptLst>
  <dgm:cxnLst>
    <dgm:cxn modelId="{B8FD0738-B525-0B4B-9255-C7AC5ECCD62E}" srcId="{E3D78FA1-16B7-744E-9B29-BBE179BE7EDA}" destId="{D8EBCC1A-E9CE-BE47-B271-6AEFC8FA82BF}" srcOrd="0" destOrd="0" parTransId="{3C9EB270-47D1-1C4D-BC1B-8F3F5B8B0EBD}" sibTransId="{F64CBE76-0127-6F4E-8E61-A27351D245C6}"/>
    <dgm:cxn modelId="{51AB318B-BCAF-A342-8F2F-73BC051DF9DE}" type="presOf" srcId="{51A662FD-2D6D-6B43-8B61-D35E56037576}" destId="{E55CB3BF-AE64-AC46-A7E6-0605A6B1FBB9}" srcOrd="1" destOrd="0" presId="urn:microsoft.com/office/officeart/2005/8/layout/cycle8"/>
    <dgm:cxn modelId="{90AEF3CD-456F-6145-A5DC-798AF66ED75B}" type="presOf" srcId="{57AFA4C5-03BA-C44A-BAE3-406B02885A3D}" destId="{A34A8B83-5BD8-B947-AAFC-C0A821F7B5D9}" srcOrd="0" destOrd="0" presId="urn:microsoft.com/office/officeart/2005/8/layout/cycle8"/>
    <dgm:cxn modelId="{9BF32306-CA08-8143-9670-275D5E81CD1B}" type="presOf" srcId="{4691489F-B1EA-F44E-B7FF-C67233208ED1}" destId="{D6EF3C59-A28A-3349-906D-7E0A6D5AFBD3}" srcOrd="1" destOrd="0" presId="urn:microsoft.com/office/officeart/2005/8/layout/cycle8"/>
    <dgm:cxn modelId="{9E471257-ACEA-DE4A-B2DE-ACA579B988D2}" type="presOf" srcId="{E3D78FA1-16B7-744E-9B29-BBE179BE7EDA}" destId="{5DE5232B-2FCB-4047-AA1F-A7573086AA72}" srcOrd="0" destOrd="0" presId="urn:microsoft.com/office/officeart/2005/8/layout/cycle8"/>
    <dgm:cxn modelId="{48E14433-36B4-B34F-95D4-091B34244FD6}" srcId="{E3D78FA1-16B7-744E-9B29-BBE179BE7EDA}" destId="{AEC3BB86-8CC3-854B-92B4-94875B5FDE98}" srcOrd="5" destOrd="0" parTransId="{0A772B19-312B-D840-A707-728DD87A87FF}" sibTransId="{6A4F8A72-F809-EA4A-9707-4E6239AE86C5}"/>
    <dgm:cxn modelId="{4BB23AA4-CB00-7345-8DF1-C127E5D7FEB6}" type="presOf" srcId="{D8EBCC1A-E9CE-BE47-B271-6AEFC8FA82BF}" destId="{501E14EA-60C6-7749-8835-17836700EAA2}" srcOrd="1" destOrd="0" presId="urn:microsoft.com/office/officeart/2005/8/layout/cycle8"/>
    <dgm:cxn modelId="{82AB683C-4011-F047-9DB6-92C4D46EAC74}" type="presOf" srcId="{AEC3BB86-8CC3-854B-92B4-94875B5FDE98}" destId="{7712856C-D6A5-4642-BF40-BB0E38FACAF7}" srcOrd="0" destOrd="0" presId="urn:microsoft.com/office/officeart/2005/8/layout/cycle8"/>
    <dgm:cxn modelId="{DE84F3E1-29F3-AA46-9549-A01CA324AF4D}" type="presOf" srcId="{9EE1966C-FB11-FA40-AC6E-26FA0FF0B4A3}" destId="{7C8E9E94-3D0D-C34D-B8EF-C55F4241B519}" srcOrd="1" destOrd="0" presId="urn:microsoft.com/office/officeart/2005/8/layout/cycle8"/>
    <dgm:cxn modelId="{FC200862-2AF5-DF4B-A94A-7C42AD84FEB4}" srcId="{E3D78FA1-16B7-744E-9B29-BBE179BE7EDA}" destId="{57AFA4C5-03BA-C44A-BAE3-406B02885A3D}" srcOrd="2" destOrd="0" parTransId="{78DDB837-C597-0941-AAA3-9BF50A332EF7}" sibTransId="{2A334082-ABD6-B741-986D-EE64F737F27A}"/>
    <dgm:cxn modelId="{72C6F9DF-4CBD-2B4C-97B1-BF5DBAEDB4CA}" type="presOf" srcId="{51A662FD-2D6D-6B43-8B61-D35E56037576}" destId="{5EE7F09C-ACA0-F045-A51F-E6A6395CB111}" srcOrd="0" destOrd="0" presId="urn:microsoft.com/office/officeart/2005/8/layout/cycle8"/>
    <dgm:cxn modelId="{73F62BD9-B201-B848-91C0-4E83349C9058}" type="presOf" srcId="{AEC3BB86-8CC3-854B-92B4-94875B5FDE98}" destId="{0B332D01-FA73-2746-8BA9-CBEE2D61B559}" srcOrd="1" destOrd="0" presId="urn:microsoft.com/office/officeart/2005/8/layout/cycle8"/>
    <dgm:cxn modelId="{3428C125-719E-8344-B575-122FD4891470}" type="presOf" srcId="{4691489F-B1EA-F44E-B7FF-C67233208ED1}" destId="{676E2228-D003-064F-B8A9-47D460ED5408}" srcOrd="0" destOrd="0" presId="urn:microsoft.com/office/officeart/2005/8/layout/cycle8"/>
    <dgm:cxn modelId="{376F6CBA-181C-F84D-9712-3B188E788333}" type="presOf" srcId="{9EE1966C-FB11-FA40-AC6E-26FA0FF0B4A3}" destId="{A8BAEA1A-BEAC-AF40-92C0-089252A30231}" srcOrd="0" destOrd="0" presId="urn:microsoft.com/office/officeart/2005/8/layout/cycle8"/>
    <dgm:cxn modelId="{D955EE35-E943-5F43-A022-D5AD6A9AB4FF}" srcId="{E3D78FA1-16B7-744E-9B29-BBE179BE7EDA}" destId="{9EE1966C-FB11-FA40-AC6E-26FA0FF0B4A3}" srcOrd="3" destOrd="0" parTransId="{301A4F48-7915-254E-9B9F-C44F4247EA46}" sibTransId="{76F49169-575F-BC4A-90E3-388F0E809DE8}"/>
    <dgm:cxn modelId="{8E4DE308-04A0-064D-9B19-C92507F2687B}" srcId="{E3D78FA1-16B7-744E-9B29-BBE179BE7EDA}" destId="{51A662FD-2D6D-6B43-8B61-D35E56037576}" srcOrd="1" destOrd="0" parTransId="{90A543E1-1C07-B840-B11D-9392E7345B27}" sibTransId="{B912AB4D-7F75-8C41-9CC7-812BE22EA858}"/>
    <dgm:cxn modelId="{BE472442-7773-7841-B73B-00BED1D813F8}" type="presOf" srcId="{57AFA4C5-03BA-C44A-BAE3-406B02885A3D}" destId="{E6104CE6-DA9B-4F44-AB06-A08CD84FDBD4}" srcOrd="1" destOrd="0" presId="urn:microsoft.com/office/officeart/2005/8/layout/cycle8"/>
    <dgm:cxn modelId="{98EDD2FE-702F-7843-A138-AC76EF53D0B5}" srcId="{E3D78FA1-16B7-744E-9B29-BBE179BE7EDA}" destId="{4691489F-B1EA-F44E-B7FF-C67233208ED1}" srcOrd="4" destOrd="0" parTransId="{1BEA7BD7-4630-0641-BD4E-46F9467D2E97}" sibTransId="{90E16950-5959-D042-B252-BDFB9AB2E17D}"/>
    <dgm:cxn modelId="{B123645F-ED21-004D-BE3D-D2FEA0E8A561}" type="presOf" srcId="{D8EBCC1A-E9CE-BE47-B271-6AEFC8FA82BF}" destId="{C1514FBB-24CB-F044-9049-180A427E7927}" srcOrd="0" destOrd="0" presId="urn:microsoft.com/office/officeart/2005/8/layout/cycle8"/>
    <dgm:cxn modelId="{611DF0A1-20C0-3F40-BFBB-D402BA77B274}" type="presParOf" srcId="{5DE5232B-2FCB-4047-AA1F-A7573086AA72}" destId="{C1514FBB-24CB-F044-9049-180A427E7927}" srcOrd="0" destOrd="0" presId="urn:microsoft.com/office/officeart/2005/8/layout/cycle8"/>
    <dgm:cxn modelId="{F5841FAA-C6F2-CD4A-BDB2-B88462558755}" type="presParOf" srcId="{5DE5232B-2FCB-4047-AA1F-A7573086AA72}" destId="{433DC1BD-3DB4-5D43-982F-E0F424E8967B}" srcOrd="1" destOrd="0" presId="urn:microsoft.com/office/officeart/2005/8/layout/cycle8"/>
    <dgm:cxn modelId="{E1D2459D-0E38-7744-A3A8-8C7A56799389}" type="presParOf" srcId="{5DE5232B-2FCB-4047-AA1F-A7573086AA72}" destId="{CB8F888F-3844-344F-8365-1D03399935C1}" srcOrd="2" destOrd="0" presId="urn:microsoft.com/office/officeart/2005/8/layout/cycle8"/>
    <dgm:cxn modelId="{33B58DC6-05C6-E246-B411-4490F85709F7}" type="presParOf" srcId="{5DE5232B-2FCB-4047-AA1F-A7573086AA72}" destId="{501E14EA-60C6-7749-8835-17836700EAA2}" srcOrd="3" destOrd="0" presId="urn:microsoft.com/office/officeart/2005/8/layout/cycle8"/>
    <dgm:cxn modelId="{04284335-2578-5B41-B13D-F51C530A9041}" type="presParOf" srcId="{5DE5232B-2FCB-4047-AA1F-A7573086AA72}" destId="{5EE7F09C-ACA0-F045-A51F-E6A6395CB111}" srcOrd="4" destOrd="0" presId="urn:microsoft.com/office/officeart/2005/8/layout/cycle8"/>
    <dgm:cxn modelId="{B30334F1-4F27-7147-8F1E-F3F6888E1EA9}" type="presParOf" srcId="{5DE5232B-2FCB-4047-AA1F-A7573086AA72}" destId="{F4546B67-FC68-AC48-9D81-6858D2E7B5D0}" srcOrd="5" destOrd="0" presId="urn:microsoft.com/office/officeart/2005/8/layout/cycle8"/>
    <dgm:cxn modelId="{85EEB31B-95BA-B24F-A716-542580C31ACF}" type="presParOf" srcId="{5DE5232B-2FCB-4047-AA1F-A7573086AA72}" destId="{A9A5D019-BAAF-4B48-9949-E512084303FD}" srcOrd="6" destOrd="0" presId="urn:microsoft.com/office/officeart/2005/8/layout/cycle8"/>
    <dgm:cxn modelId="{4DB43B18-ACDA-A44E-8443-00BBA290A68D}" type="presParOf" srcId="{5DE5232B-2FCB-4047-AA1F-A7573086AA72}" destId="{E55CB3BF-AE64-AC46-A7E6-0605A6B1FBB9}" srcOrd="7" destOrd="0" presId="urn:microsoft.com/office/officeart/2005/8/layout/cycle8"/>
    <dgm:cxn modelId="{50375164-E7A3-9D45-B9AA-6CE99AD267A4}" type="presParOf" srcId="{5DE5232B-2FCB-4047-AA1F-A7573086AA72}" destId="{A34A8B83-5BD8-B947-AAFC-C0A821F7B5D9}" srcOrd="8" destOrd="0" presId="urn:microsoft.com/office/officeart/2005/8/layout/cycle8"/>
    <dgm:cxn modelId="{AB0F35D7-E875-3841-A56D-32D032CE7E0D}" type="presParOf" srcId="{5DE5232B-2FCB-4047-AA1F-A7573086AA72}" destId="{4DB4A684-8C88-C741-BA85-0D8B241C0AAB}" srcOrd="9" destOrd="0" presId="urn:microsoft.com/office/officeart/2005/8/layout/cycle8"/>
    <dgm:cxn modelId="{EF28CC03-C679-BB48-A116-9B996BFB531F}" type="presParOf" srcId="{5DE5232B-2FCB-4047-AA1F-A7573086AA72}" destId="{F89FDDDD-1B42-524B-BB8C-7E75DE72B46C}" srcOrd="10" destOrd="0" presId="urn:microsoft.com/office/officeart/2005/8/layout/cycle8"/>
    <dgm:cxn modelId="{EC4C31C3-8018-3243-ABA8-0FCF564DD6EE}" type="presParOf" srcId="{5DE5232B-2FCB-4047-AA1F-A7573086AA72}" destId="{E6104CE6-DA9B-4F44-AB06-A08CD84FDBD4}" srcOrd="11" destOrd="0" presId="urn:microsoft.com/office/officeart/2005/8/layout/cycle8"/>
    <dgm:cxn modelId="{690F92ED-DC29-554E-A4A7-CBD23FD516F7}" type="presParOf" srcId="{5DE5232B-2FCB-4047-AA1F-A7573086AA72}" destId="{A8BAEA1A-BEAC-AF40-92C0-089252A30231}" srcOrd="12" destOrd="0" presId="urn:microsoft.com/office/officeart/2005/8/layout/cycle8"/>
    <dgm:cxn modelId="{021971C5-4B9C-214A-931A-A8687799488D}" type="presParOf" srcId="{5DE5232B-2FCB-4047-AA1F-A7573086AA72}" destId="{E1C97B19-A32A-A642-90F4-84FA677EEE5E}" srcOrd="13" destOrd="0" presId="urn:microsoft.com/office/officeart/2005/8/layout/cycle8"/>
    <dgm:cxn modelId="{E267D8D2-F4AD-654E-8473-89C2E6CAB05F}" type="presParOf" srcId="{5DE5232B-2FCB-4047-AA1F-A7573086AA72}" destId="{89D619AB-DE00-8043-B5C2-3E23B09051CF}" srcOrd="14" destOrd="0" presId="urn:microsoft.com/office/officeart/2005/8/layout/cycle8"/>
    <dgm:cxn modelId="{5D7D70B2-2286-A740-95E7-3B8C82E8F431}" type="presParOf" srcId="{5DE5232B-2FCB-4047-AA1F-A7573086AA72}" destId="{7C8E9E94-3D0D-C34D-B8EF-C55F4241B519}" srcOrd="15" destOrd="0" presId="urn:microsoft.com/office/officeart/2005/8/layout/cycle8"/>
    <dgm:cxn modelId="{25A035E8-D3C1-CB42-A189-3BCA13E7B9E1}" type="presParOf" srcId="{5DE5232B-2FCB-4047-AA1F-A7573086AA72}" destId="{676E2228-D003-064F-B8A9-47D460ED5408}" srcOrd="16" destOrd="0" presId="urn:microsoft.com/office/officeart/2005/8/layout/cycle8"/>
    <dgm:cxn modelId="{587AF501-45DB-BF45-971A-2F869A4A898E}" type="presParOf" srcId="{5DE5232B-2FCB-4047-AA1F-A7573086AA72}" destId="{C7D1C21B-9ADB-474F-BEC7-304C8CBA1B6E}" srcOrd="17" destOrd="0" presId="urn:microsoft.com/office/officeart/2005/8/layout/cycle8"/>
    <dgm:cxn modelId="{14AE9909-DD97-6840-9227-F8EC3997807B}" type="presParOf" srcId="{5DE5232B-2FCB-4047-AA1F-A7573086AA72}" destId="{C9C87B3E-0E20-2B41-8050-CEED1ED3BE7A}" srcOrd="18" destOrd="0" presId="urn:microsoft.com/office/officeart/2005/8/layout/cycle8"/>
    <dgm:cxn modelId="{5C9F6E15-6AE9-6A4B-AFC8-485E435C01ED}" type="presParOf" srcId="{5DE5232B-2FCB-4047-AA1F-A7573086AA72}" destId="{D6EF3C59-A28A-3349-906D-7E0A6D5AFBD3}" srcOrd="19" destOrd="0" presId="urn:microsoft.com/office/officeart/2005/8/layout/cycle8"/>
    <dgm:cxn modelId="{2EABDA7E-248F-0243-B4B7-011EA54A81C2}" type="presParOf" srcId="{5DE5232B-2FCB-4047-AA1F-A7573086AA72}" destId="{7712856C-D6A5-4642-BF40-BB0E38FACAF7}" srcOrd="20" destOrd="0" presId="urn:microsoft.com/office/officeart/2005/8/layout/cycle8"/>
    <dgm:cxn modelId="{A6888E54-7B73-8A48-BD61-B740703447B0}" type="presParOf" srcId="{5DE5232B-2FCB-4047-AA1F-A7573086AA72}" destId="{808F26A8-378F-2246-849B-42AEAE328202}" srcOrd="21" destOrd="0" presId="urn:microsoft.com/office/officeart/2005/8/layout/cycle8"/>
    <dgm:cxn modelId="{2FBAD5FA-A942-0746-8A1F-74CFD96257EB}" type="presParOf" srcId="{5DE5232B-2FCB-4047-AA1F-A7573086AA72}" destId="{7BAD8A5F-3BDF-084E-A4C7-7B5693DDF751}" srcOrd="22" destOrd="0" presId="urn:microsoft.com/office/officeart/2005/8/layout/cycle8"/>
    <dgm:cxn modelId="{9BE720C2-553F-944A-B77B-2EE852E1A5CE}" type="presParOf" srcId="{5DE5232B-2FCB-4047-AA1F-A7573086AA72}" destId="{0B332D01-FA73-2746-8BA9-CBEE2D61B559}" srcOrd="23" destOrd="0" presId="urn:microsoft.com/office/officeart/2005/8/layout/cycle8"/>
    <dgm:cxn modelId="{F82ABE84-DCA8-F14A-B564-3EB96F99DEF8}" type="presParOf" srcId="{5DE5232B-2FCB-4047-AA1F-A7573086AA72}" destId="{AC4B30BE-A62F-574B-9312-E74859DD1235}" srcOrd="24" destOrd="0" presId="urn:microsoft.com/office/officeart/2005/8/layout/cycle8"/>
    <dgm:cxn modelId="{293D3443-9B85-F745-B7FA-21690653B246}" type="presParOf" srcId="{5DE5232B-2FCB-4047-AA1F-A7573086AA72}" destId="{1121EA65-6C3E-9946-B7DF-FF82FE47C171}" srcOrd="25" destOrd="0" presId="urn:microsoft.com/office/officeart/2005/8/layout/cycle8"/>
    <dgm:cxn modelId="{41553A3A-60DB-994D-A83D-CD2F4DEF9E0E}" type="presParOf" srcId="{5DE5232B-2FCB-4047-AA1F-A7573086AA72}" destId="{A5AEA183-4260-334A-9894-D57CCDB9E131}" srcOrd="26" destOrd="0" presId="urn:microsoft.com/office/officeart/2005/8/layout/cycle8"/>
    <dgm:cxn modelId="{6DA723FB-8E70-4748-9C7B-2563BBABD9EC}" type="presParOf" srcId="{5DE5232B-2FCB-4047-AA1F-A7573086AA72}" destId="{58CF589F-5629-2844-AAB6-AE2C8D9B3C78}" srcOrd="27" destOrd="0" presId="urn:microsoft.com/office/officeart/2005/8/layout/cycle8"/>
    <dgm:cxn modelId="{F30EA001-083C-2844-969E-3A27540265C7}" type="presParOf" srcId="{5DE5232B-2FCB-4047-AA1F-A7573086AA72}" destId="{4AA17EE5-0D97-F040-8DDF-EF83D883BE8A}" srcOrd="28" destOrd="0" presId="urn:microsoft.com/office/officeart/2005/8/layout/cycle8"/>
    <dgm:cxn modelId="{056007CD-211B-EC42-B509-91F76A771189}" type="presParOf" srcId="{5DE5232B-2FCB-4047-AA1F-A7573086AA72}" destId="{4ED4A09C-EC70-6445-A4D3-B299866ABCF0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F0E6C-D731-8442-BB2F-B83C09F03C72}" type="doc">
      <dgm:prSet loTypeId="urn:microsoft.com/office/officeart/2005/8/layout/balance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3B62E-AB8A-7649-924F-19C77C85E80D}">
      <dgm:prSet phldrT="[Text]"/>
      <dgm:spPr/>
      <dgm:t>
        <a:bodyPr/>
        <a:lstStyle/>
        <a:p>
          <a:r>
            <a:rPr lang="en-US" dirty="0" smtClean="0"/>
            <a:t>The Other</a:t>
          </a:r>
          <a:endParaRPr lang="en-US" dirty="0"/>
        </a:p>
      </dgm:t>
    </dgm:pt>
    <dgm:pt modelId="{BDD3D168-A9E4-7A46-9DE3-1153A2598F00}" type="parTrans" cxnId="{25C67330-FAB6-8345-8082-26DF206C58B2}">
      <dgm:prSet/>
      <dgm:spPr/>
      <dgm:t>
        <a:bodyPr/>
        <a:lstStyle/>
        <a:p>
          <a:endParaRPr lang="en-US"/>
        </a:p>
      </dgm:t>
    </dgm:pt>
    <dgm:pt modelId="{B604CF2A-7256-134D-BE2A-C22A41E0B83C}" type="sibTrans" cxnId="{25C67330-FAB6-8345-8082-26DF206C58B2}">
      <dgm:prSet/>
      <dgm:spPr/>
      <dgm:t>
        <a:bodyPr/>
        <a:lstStyle/>
        <a:p>
          <a:endParaRPr lang="en-US"/>
        </a:p>
      </dgm:t>
    </dgm:pt>
    <dgm:pt modelId="{B40D55ED-3094-844F-9E0E-7A8D18FFAA77}">
      <dgm:prSet phldrT="[Text]"/>
      <dgm:spPr/>
      <dgm:t>
        <a:bodyPr/>
        <a:lstStyle/>
        <a:p>
          <a:r>
            <a:rPr lang="en-US" dirty="0" smtClean="0"/>
            <a:t>Poor</a:t>
          </a:r>
          <a:endParaRPr lang="en-US" dirty="0"/>
        </a:p>
      </dgm:t>
    </dgm:pt>
    <dgm:pt modelId="{DE51E0DA-A97B-474F-B124-2B05C6E27EE4}" type="parTrans" cxnId="{6DAF5884-9AE9-054E-88D3-5DF7A6D1E36F}">
      <dgm:prSet/>
      <dgm:spPr/>
      <dgm:t>
        <a:bodyPr/>
        <a:lstStyle/>
        <a:p>
          <a:endParaRPr lang="en-US"/>
        </a:p>
      </dgm:t>
    </dgm:pt>
    <dgm:pt modelId="{849BFE35-0897-D94C-B567-165411E2C505}" type="sibTrans" cxnId="{6DAF5884-9AE9-054E-88D3-5DF7A6D1E36F}">
      <dgm:prSet/>
      <dgm:spPr/>
      <dgm:t>
        <a:bodyPr/>
        <a:lstStyle/>
        <a:p>
          <a:endParaRPr lang="en-US"/>
        </a:p>
      </dgm:t>
    </dgm:pt>
    <dgm:pt modelId="{C3A260F2-A2BD-7E4B-B533-6D9D3E3AB4CE}">
      <dgm:prSet phldrT="[Text]"/>
      <dgm:spPr/>
      <dgm:t>
        <a:bodyPr/>
        <a:lstStyle/>
        <a:p>
          <a:r>
            <a:rPr lang="en-US" dirty="0" smtClean="0"/>
            <a:t>Gay</a:t>
          </a:r>
          <a:endParaRPr lang="en-US" dirty="0"/>
        </a:p>
      </dgm:t>
    </dgm:pt>
    <dgm:pt modelId="{238660DD-4EBA-654A-B225-B989141BC760}" type="parTrans" cxnId="{EEB81C44-1D78-894B-A3AF-3767129D2513}">
      <dgm:prSet/>
      <dgm:spPr/>
      <dgm:t>
        <a:bodyPr/>
        <a:lstStyle/>
        <a:p>
          <a:endParaRPr lang="en-US"/>
        </a:p>
      </dgm:t>
    </dgm:pt>
    <dgm:pt modelId="{205258F7-FF5F-1442-8FD4-21E23C517081}" type="sibTrans" cxnId="{EEB81C44-1D78-894B-A3AF-3767129D2513}">
      <dgm:prSet/>
      <dgm:spPr/>
      <dgm:t>
        <a:bodyPr/>
        <a:lstStyle/>
        <a:p>
          <a:endParaRPr lang="en-US"/>
        </a:p>
      </dgm:t>
    </dgm:pt>
    <dgm:pt modelId="{FD910E58-A6DB-1C4D-B6A4-6691F4827850}">
      <dgm:prSet phldrT="[Text]"/>
      <dgm:spPr/>
      <dgm:t>
        <a:bodyPr/>
        <a:lstStyle/>
        <a:p>
          <a:r>
            <a:rPr lang="en-US" dirty="0" smtClean="0"/>
            <a:t>Ideal Characteristics</a:t>
          </a:r>
          <a:endParaRPr lang="en-US" dirty="0"/>
        </a:p>
      </dgm:t>
    </dgm:pt>
    <dgm:pt modelId="{F9853FA0-01D4-E240-A6DE-77831C98E8B9}" type="parTrans" cxnId="{797F554A-2AEB-264C-B717-AA51C177816B}">
      <dgm:prSet/>
      <dgm:spPr/>
      <dgm:t>
        <a:bodyPr/>
        <a:lstStyle/>
        <a:p>
          <a:endParaRPr lang="en-US"/>
        </a:p>
      </dgm:t>
    </dgm:pt>
    <dgm:pt modelId="{4712D77F-A157-FB42-853B-3BDBA6ED18E2}" type="sibTrans" cxnId="{797F554A-2AEB-264C-B717-AA51C177816B}">
      <dgm:prSet/>
      <dgm:spPr/>
      <dgm:t>
        <a:bodyPr/>
        <a:lstStyle/>
        <a:p>
          <a:endParaRPr lang="en-US"/>
        </a:p>
      </dgm:t>
    </dgm:pt>
    <dgm:pt modelId="{74ED546C-ACE4-4348-8836-76DD03B9EAF8}">
      <dgm:prSet phldrT="[Text]"/>
      <dgm:spPr/>
      <dgm:t>
        <a:bodyPr/>
        <a:lstStyle/>
        <a:p>
          <a:r>
            <a:rPr lang="en-US" dirty="0" smtClean="0"/>
            <a:t>Thin</a:t>
          </a:r>
          <a:endParaRPr lang="en-US" dirty="0"/>
        </a:p>
      </dgm:t>
    </dgm:pt>
    <dgm:pt modelId="{1FAF4614-9788-5746-9916-37CC4D59E2F8}" type="parTrans" cxnId="{765C76C9-4838-134A-A2F7-A79B5393F43A}">
      <dgm:prSet/>
      <dgm:spPr/>
      <dgm:t>
        <a:bodyPr/>
        <a:lstStyle/>
        <a:p>
          <a:endParaRPr lang="en-US"/>
        </a:p>
      </dgm:t>
    </dgm:pt>
    <dgm:pt modelId="{7B589482-6512-3D46-88A8-A03E9AE343B8}" type="sibTrans" cxnId="{765C76C9-4838-134A-A2F7-A79B5393F43A}">
      <dgm:prSet/>
      <dgm:spPr/>
      <dgm:t>
        <a:bodyPr/>
        <a:lstStyle/>
        <a:p>
          <a:endParaRPr lang="en-US"/>
        </a:p>
      </dgm:t>
    </dgm:pt>
    <dgm:pt modelId="{EF5AE767-C097-0241-8EC2-47D9323122A3}">
      <dgm:prSet phldrT="[Text]"/>
      <dgm:spPr/>
      <dgm:t>
        <a:bodyPr/>
        <a:lstStyle/>
        <a:p>
          <a:r>
            <a:rPr lang="en-US" dirty="0" smtClean="0"/>
            <a:t>White</a:t>
          </a:r>
          <a:endParaRPr lang="en-US" dirty="0"/>
        </a:p>
      </dgm:t>
    </dgm:pt>
    <dgm:pt modelId="{58A3C152-C4A6-0544-85C6-DDFD09B6194C}" type="parTrans" cxnId="{A127B142-2E62-EA40-85BA-DB87CC49C520}">
      <dgm:prSet/>
      <dgm:spPr/>
      <dgm:t>
        <a:bodyPr/>
        <a:lstStyle/>
        <a:p>
          <a:endParaRPr lang="en-US"/>
        </a:p>
      </dgm:t>
    </dgm:pt>
    <dgm:pt modelId="{C150197F-A48E-5342-B02A-81B0C8BB0DF3}" type="sibTrans" cxnId="{A127B142-2E62-EA40-85BA-DB87CC49C520}">
      <dgm:prSet/>
      <dgm:spPr/>
      <dgm:t>
        <a:bodyPr/>
        <a:lstStyle/>
        <a:p>
          <a:endParaRPr lang="en-US"/>
        </a:p>
      </dgm:t>
    </dgm:pt>
    <dgm:pt modelId="{C75DB8A5-4359-8C41-9FFC-3442CD10F119}">
      <dgm:prSet phldrT="[Text]"/>
      <dgm:spPr/>
      <dgm:t>
        <a:bodyPr/>
        <a:lstStyle/>
        <a:p>
          <a:r>
            <a:rPr lang="en-US" dirty="0" smtClean="0"/>
            <a:t>Male</a:t>
          </a:r>
          <a:endParaRPr lang="en-US" dirty="0"/>
        </a:p>
      </dgm:t>
    </dgm:pt>
    <dgm:pt modelId="{84CAB904-E346-4C4F-9ADA-34BF9274669F}" type="parTrans" cxnId="{6DE24A9F-BFB7-5F41-8DAA-8E2C97D98613}">
      <dgm:prSet/>
      <dgm:spPr/>
      <dgm:t>
        <a:bodyPr/>
        <a:lstStyle/>
        <a:p>
          <a:endParaRPr lang="en-US"/>
        </a:p>
      </dgm:t>
    </dgm:pt>
    <dgm:pt modelId="{597DAEAF-F493-DE45-8D99-933E9692BFC7}" type="sibTrans" cxnId="{6DE24A9F-BFB7-5F41-8DAA-8E2C97D98613}">
      <dgm:prSet/>
      <dgm:spPr/>
      <dgm:t>
        <a:bodyPr/>
        <a:lstStyle/>
        <a:p>
          <a:endParaRPr lang="en-US"/>
        </a:p>
      </dgm:t>
    </dgm:pt>
    <dgm:pt modelId="{8F3E778C-77E5-3E49-8BA9-D951D398109E}" type="pres">
      <dgm:prSet presAssocID="{6F1F0E6C-D731-8442-BB2F-B83C09F03C7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FA5FE-D544-AA49-9CA9-FC5B9262E78D}" type="pres">
      <dgm:prSet presAssocID="{6F1F0E6C-D731-8442-BB2F-B83C09F03C72}" presName="dummyMaxCanvas" presStyleCnt="0"/>
      <dgm:spPr/>
    </dgm:pt>
    <dgm:pt modelId="{8ECF0F71-E444-F74E-ADD2-7824AC7C4D58}" type="pres">
      <dgm:prSet presAssocID="{6F1F0E6C-D731-8442-BB2F-B83C09F03C72}" presName="parentComposite" presStyleCnt="0"/>
      <dgm:spPr/>
    </dgm:pt>
    <dgm:pt modelId="{7E726266-1E0E-5041-9A6B-15789092766F}" type="pres">
      <dgm:prSet presAssocID="{6F1F0E6C-D731-8442-BB2F-B83C09F03C7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0AC436E-BF01-944B-8294-455DF378FA62}" type="pres">
      <dgm:prSet presAssocID="{6F1F0E6C-D731-8442-BB2F-B83C09F03C7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5F3BEFF-30C3-6B4E-A5D1-CF7E3FE6D77C}" type="pres">
      <dgm:prSet presAssocID="{6F1F0E6C-D731-8442-BB2F-B83C09F03C72}" presName="childrenComposite" presStyleCnt="0"/>
      <dgm:spPr/>
    </dgm:pt>
    <dgm:pt modelId="{0613BC33-CDD8-3740-A2B6-367AECA1BC9C}" type="pres">
      <dgm:prSet presAssocID="{6F1F0E6C-D731-8442-BB2F-B83C09F03C72}" presName="dummyMaxCanvas_ChildArea" presStyleCnt="0"/>
      <dgm:spPr/>
    </dgm:pt>
    <dgm:pt modelId="{11C866BA-D1A2-254E-A0DC-406B7F46BC82}" type="pres">
      <dgm:prSet presAssocID="{6F1F0E6C-D731-8442-BB2F-B83C09F03C72}" presName="fulcrum" presStyleLbl="alignAccFollowNode1" presStyleIdx="2" presStyleCnt="4"/>
      <dgm:spPr/>
    </dgm:pt>
    <dgm:pt modelId="{DF7B9E91-4898-BC4E-8326-3C0BB6A039CF}" type="pres">
      <dgm:prSet presAssocID="{6F1F0E6C-D731-8442-BB2F-B83C09F03C72}" presName="balance_23" presStyleLbl="alignAccFollowNode1" presStyleIdx="3" presStyleCnt="4">
        <dgm:presLayoutVars>
          <dgm:bulletEnabled val="1"/>
        </dgm:presLayoutVars>
      </dgm:prSet>
      <dgm:spPr/>
    </dgm:pt>
    <dgm:pt modelId="{1297DED2-28D9-2449-BA4B-F1FF7FF2DE0E}" type="pres">
      <dgm:prSet presAssocID="{6F1F0E6C-D731-8442-BB2F-B83C09F03C7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9D052-119F-A34F-A9E7-9A168640DB33}" type="pres">
      <dgm:prSet presAssocID="{6F1F0E6C-D731-8442-BB2F-B83C09F03C7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67535-7AE7-6541-B831-A6C27FAE2A46}" type="pres">
      <dgm:prSet presAssocID="{6F1F0E6C-D731-8442-BB2F-B83C09F03C7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69A15-3ECA-AF41-B829-BB0700B20048}" type="pres">
      <dgm:prSet presAssocID="{6F1F0E6C-D731-8442-BB2F-B83C09F03C7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36004-20B1-4742-8A3D-77D8CF0D4FFA}" type="pres">
      <dgm:prSet presAssocID="{6F1F0E6C-D731-8442-BB2F-B83C09F03C7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24A9F-BFB7-5F41-8DAA-8E2C97D98613}" srcId="{FD910E58-A6DB-1C4D-B6A4-6691F4827850}" destId="{C75DB8A5-4359-8C41-9FFC-3442CD10F119}" srcOrd="2" destOrd="0" parTransId="{84CAB904-E346-4C4F-9ADA-34BF9274669F}" sibTransId="{597DAEAF-F493-DE45-8D99-933E9692BFC7}"/>
    <dgm:cxn modelId="{797F554A-2AEB-264C-B717-AA51C177816B}" srcId="{6F1F0E6C-D731-8442-BB2F-B83C09F03C72}" destId="{FD910E58-A6DB-1C4D-B6A4-6691F4827850}" srcOrd="1" destOrd="0" parTransId="{F9853FA0-01D4-E240-A6DE-77831C98E8B9}" sibTransId="{4712D77F-A157-FB42-853B-3BDBA6ED18E2}"/>
    <dgm:cxn modelId="{EEB81C44-1D78-894B-A3AF-3767129D2513}" srcId="{FAE3B62E-AB8A-7649-924F-19C77C85E80D}" destId="{C3A260F2-A2BD-7E4B-B533-6D9D3E3AB4CE}" srcOrd="1" destOrd="0" parTransId="{238660DD-4EBA-654A-B225-B989141BC760}" sibTransId="{205258F7-FF5F-1442-8FD4-21E23C517081}"/>
    <dgm:cxn modelId="{528A431D-D3D5-CB4F-ADE1-BECEC32CEBA1}" type="presOf" srcId="{FAE3B62E-AB8A-7649-924F-19C77C85E80D}" destId="{7E726266-1E0E-5041-9A6B-15789092766F}" srcOrd="0" destOrd="0" presId="urn:microsoft.com/office/officeart/2005/8/layout/balance1"/>
    <dgm:cxn modelId="{298B623E-CA10-214C-B136-28ECF2A791CA}" type="presOf" srcId="{74ED546C-ACE4-4348-8836-76DD03B9EAF8}" destId="{1297DED2-28D9-2449-BA4B-F1FF7FF2DE0E}" srcOrd="0" destOrd="0" presId="urn:microsoft.com/office/officeart/2005/8/layout/balance1"/>
    <dgm:cxn modelId="{30878954-79F1-594A-B53B-B76130E133CB}" type="presOf" srcId="{6F1F0E6C-D731-8442-BB2F-B83C09F03C72}" destId="{8F3E778C-77E5-3E49-8BA9-D951D398109E}" srcOrd="0" destOrd="0" presId="urn:microsoft.com/office/officeart/2005/8/layout/balance1"/>
    <dgm:cxn modelId="{25C67330-FAB6-8345-8082-26DF206C58B2}" srcId="{6F1F0E6C-D731-8442-BB2F-B83C09F03C72}" destId="{FAE3B62E-AB8A-7649-924F-19C77C85E80D}" srcOrd="0" destOrd="0" parTransId="{BDD3D168-A9E4-7A46-9DE3-1153A2598F00}" sibTransId="{B604CF2A-7256-134D-BE2A-C22A41E0B83C}"/>
    <dgm:cxn modelId="{91D9190B-EE9D-B44E-9592-998FFF59D844}" type="presOf" srcId="{B40D55ED-3094-844F-9E0E-7A8D18FFAA77}" destId="{F9769A15-3ECA-AF41-B829-BB0700B20048}" srcOrd="0" destOrd="0" presId="urn:microsoft.com/office/officeart/2005/8/layout/balance1"/>
    <dgm:cxn modelId="{DF941C3F-2822-3942-8E04-A59F714D4B99}" type="presOf" srcId="{C75DB8A5-4359-8C41-9FFC-3442CD10F119}" destId="{87C67535-7AE7-6541-B831-A6C27FAE2A46}" srcOrd="0" destOrd="0" presId="urn:microsoft.com/office/officeart/2005/8/layout/balance1"/>
    <dgm:cxn modelId="{FCDA9302-BF3E-6D4F-98DD-CAF8B38CF6FE}" type="presOf" srcId="{C3A260F2-A2BD-7E4B-B533-6D9D3E3AB4CE}" destId="{8EA36004-20B1-4742-8A3D-77D8CF0D4FFA}" srcOrd="0" destOrd="0" presId="urn:microsoft.com/office/officeart/2005/8/layout/balance1"/>
    <dgm:cxn modelId="{8D93FFB4-1AEE-DB43-B918-159106DC7725}" type="presOf" srcId="{FD910E58-A6DB-1C4D-B6A4-6691F4827850}" destId="{10AC436E-BF01-944B-8294-455DF378FA62}" srcOrd="0" destOrd="0" presId="urn:microsoft.com/office/officeart/2005/8/layout/balance1"/>
    <dgm:cxn modelId="{765C76C9-4838-134A-A2F7-A79B5393F43A}" srcId="{FD910E58-A6DB-1C4D-B6A4-6691F4827850}" destId="{74ED546C-ACE4-4348-8836-76DD03B9EAF8}" srcOrd="0" destOrd="0" parTransId="{1FAF4614-9788-5746-9916-37CC4D59E2F8}" sibTransId="{7B589482-6512-3D46-88A8-A03E9AE343B8}"/>
    <dgm:cxn modelId="{D52191B3-C096-2A45-9B2E-41D0FF6CD03B}" type="presOf" srcId="{EF5AE767-C097-0241-8EC2-47D9323122A3}" destId="{8D99D052-119F-A34F-A9E7-9A168640DB33}" srcOrd="0" destOrd="0" presId="urn:microsoft.com/office/officeart/2005/8/layout/balance1"/>
    <dgm:cxn modelId="{6DAF5884-9AE9-054E-88D3-5DF7A6D1E36F}" srcId="{FAE3B62E-AB8A-7649-924F-19C77C85E80D}" destId="{B40D55ED-3094-844F-9E0E-7A8D18FFAA77}" srcOrd="0" destOrd="0" parTransId="{DE51E0DA-A97B-474F-B124-2B05C6E27EE4}" sibTransId="{849BFE35-0897-D94C-B567-165411E2C505}"/>
    <dgm:cxn modelId="{A127B142-2E62-EA40-85BA-DB87CC49C520}" srcId="{FD910E58-A6DB-1C4D-B6A4-6691F4827850}" destId="{EF5AE767-C097-0241-8EC2-47D9323122A3}" srcOrd="1" destOrd="0" parTransId="{58A3C152-C4A6-0544-85C6-DDFD09B6194C}" sibTransId="{C150197F-A48E-5342-B02A-81B0C8BB0DF3}"/>
    <dgm:cxn modelId="{E7E5BC84-D978-1E40-94AE-DD67EE4A1752}" type="presParOf" srcId="{8F3E778C-77E5-3E49-8BA9-D951D398109E}" destId="{780FA5FE-D544-AA49-9CA9-FC5B9262E78D}" srcOrd="0" destOrd="0" presId="urn:microsoft.com/office/officeart/2005/8/layout/balance1"/>
    <dgm:cxn modelId="{259CBF8C-EE40-0443-AA4A-24B03A86659E}" type="presParOf" srcId="{8F3E778C-77E5-3E49-8BA9-D951D398109E}" destId="{8ECF0F71-E444-F74E-ADD2-7824AC7C4D58}" srcOrd="1" destOrd="0" presId="urn:microsoft.com/office/officeart/2005/8/layout/balance1"/>
    <dgm:cxn modelId="{38164D83-B2DF-734D-BC20-FB47AE8A9E2B}" type="presParOf" srcId="{8ECF0F71-E444-F74E-ADD2-7824AC7C4D58}" destId="{7E726266-1E0E-5041-9A6B-15789092766F}" srcOrd="0" destOrd="0" presId="urn:microsoft.com/office/officeart/2005/8/layout/balance1"/>
    <dgm:cxn modelId="{8FD615C6-2E08-B54C-9C1F-ED23DFA8E63E}" type="presParOf" srcId="{8ECF0F71-E444-F74E-ADD2-7824AC7C4D58}" destId="{10AC436E-BF01-944B-8294-455DF378FA62}" srcOrd="1" destOrd="0" presId="urn:microsoft.com/office/officeart/2005/8/layout/balance1"/>
    <dgm:cxn modelId="{7DCDE706-29DB-0D42-913B-9B01E2BDB342}" type="presParOf" srcId="{8F3E778C-77E5-3E49-8BA9-D951D398109E}" destId="{F5F3BEFF-30C3-6B4E-A5D1-CF7E3FE6D77C}" srcOrd="2" destOrd="0" presId="urn:microsoft.com/office/officeart/2005/8/layout/balance1"/>
    <dgm:cxn modelId="{0A8AB351-73CD-3F48-97BF-121BCDFECE83}" type="presParOf" srcId="{F5F3BEFF-30C3-6B4E-A5D1-CF7E3FE6D77C}" destId="{0613BC33-CDD8-3740-A2B6-367AECA1BC9C}" srcOrd="0" destOrd="0" presId="urn:microsoft.com/office/officeart/2005/8/layout/balance1"/>
    <dgm:cxn modelId="{068760ED-CCE1-AE4F-8FA3-3C16ADEF5869}" type="presParOf" srcId="{F5F3BEFF-30C3-6B4E-A5D1-CF7E3FE6D77C}" destId="{11C866BA-D1A2-254E-A0DC-406B7F46BC82}" srcOrd="1" destOrd="0" presId="urn:microsoft.com/office/officeart/2005/8/layout/balance1"/>
    <dgm:cxn modelId="{86900CBF-D32B-0541-835A-208B963E67A3}" type="presParOf" srcId="{F5F3BEFF-30C3-6B4E-A5D1-CF7E3FE6D77C}" destId="{DF7B9E91-4898-BC4E-8326-3C0BB6A039CF}" srcOrd="2" destOrd="0" presId="urn:microsoft.com/office/officeart/2005/8/layout/balance1"/>
    <dgm:cxn modelId="{D08C5AA1-7C3E-3D48-A93A-E07ADB0F8079}" type="presParOf" srcId="{F5F3BEFF-30C3-6B4E-A5D1-CF7E3FE6D77C}" destId="{1297DED2-28D9-2449-BA4B-F1FF7FF2DE0E}" srcOrd="3" destOrd="0" presId="urn:microsoft.com/office/officeart/2005/8/layout/balance1"/>
    <dgm:cxn modelId="{23532EA3-174D-F749-90AD-A10B11098FBE}" type="presParOf" srcId="{F5F3BEFF-30C3-6B4E-A5D1-CF7E3FE6D77C}" destId="{8D99D052-119F-A34F-A9E7-9A168640DB33}" srcOrd="4" destOrd="0" presId="urn:microsoft.com/office/officeart/2005/8/layout/balance1"/>
    <dgm:cxn modelId="{05252F41-BC7F-1849-91FA-3FC0F448BA74}" type="presParOf" srcId="{F5F3BEFF-30C3-6B4E-A5D1-CF7E3FE6D77C}" destId="{87C67535-7AE7-6541-B831-A6C27FAE2A46}" srcOrd="5" destOrd="0" presId="urn:microsoft.com/office/officeart/2005/8/layout/balance1"/>
    <dgm:cxn modelId="{1A262EFD-9134-A84E-A089-DE1BEE496ACB}" type="presParOf" srcId="{F5F3BEFF-30C3-6B4E-A5D1-CF7E3FE6D77C}" destId="{F9769A15-3ECA-AF41-B829-BB0700B20048}" srcOrd="6" destOrd="0" presId="urn:microsoft.com/office/officeart/2005/8/layout/balance1"/>
    <dgm:cxn modelId="{B7CF57BB-163D-B749-A908-B88454DC9514}" type="presParOf" srcId="{F5F3BEFF-30C3-6B4E-A5D1-CF7E3FE6D77C}" destId="{8EA36004-20B1-4742-8A3D-77D8CF0D4FF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14FBB-24CB-F044-9049-180A427E7927}">
      <dsp:nvSpPr>
        <dsp:cNvPr id="0" name=""/>
        <dsp:cNvSpPr/>
      </dsp:nvSpPr>
      <dsp:spPr>
        <a:xfrm>
          <a:off x="2663032" y="157438"/>
          <a:ext cx="2350375" cy="235037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White</a:t>
          </a:r>
          <a:endParaRPr lang="en-US" sz="800" kern="1200" dirty="0"/>
        </a:p>
      </dsp:txBody>
      <dsp:txXfrm>
        <a:off x="3894181" y="457671"/>
        <a:ext cx="615574" cy="475671"/>
      </dsp:txXfrm>
    </dsp:sp>
    <dsp:sp modelId="{5EE7F09C-ACA0-F045-A51F-E6A6395CB111}">
      <dsp:nvSpPr>
        <dsp:cNvPr id="0" name=""/>
        <dsp:cNvSpPr/>
      </dsp:nvSpPr>
      <dsp:spPr>
        <a:xfrm>
          <a:off x="2691013" y="205845"/>
          <a:ext cx="2350375" cy="235037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6">
                <a:shade val="50000"/>
                <a:hueOff val="-72366"/>
                <a:satOff val="-29444"/>
                <a:lumOff val="1901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50000"/>
                <a:hueOff val="-72366"/>
                <a:satOff val="-29444"/>
                <a:lumOff val="19019"/>
                <a:alphaOff val="0"/>
                <a:shade val="100000"/>
              </a:schemeClr>
            </a:gs>
            <a:gs pos="100000">
              <a:schemeClr val="accent6">
                <a:shade val="50000"/>
                <a:hueOff val="-72366"/>
                <a:satOff val="-29444"/>
                <a:lumOff val="1901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Thin</a:t>
          </a:r>
          <a:endParaRPr lang="en-US" sz="800" kern="1200" dirty="0"/>
        </a:p>
      </dsp:txBody>
      <dsp:txXfrm>
        <a:off x="4285911" y="1157187"/>
        <a:ext cx="643555" cy="461680"/>
      </dsp:txXfrm>
    </dsp:sp>
    <dsp:sp modelId="{A34A8B83-5BD8-B947-AAFC-C0A821F7B5D9}">
      <dsp:nvSpPr>
        <dsp:cNvPr id="0" name=""/>
        <dsp:cNvSpPr/>
      </dsp:nvSpPr>
      <dsp:spPr>
        <a:xfrm>
          <a:off x="2663032" y="254251"/>
          <a:ext cx="2350375" cy="235037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6">
                <a:shade val="50000"/>
                <a:hueOff val="-144731"/>
                <a:satOff val="-58888"/>
                <a:lumOff val="3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50000"/>
                <a:hueOff val="-144731"/>
                <a:satOff val="-58888"/>
                <a:lumOff val="38039"/>
                <a:alphaOff val="0"/>
                <a:shade val="100000"/>
              </a:schemeClr>
            </a:gs>
            <a:gs pos="100000">
              <a:schemeClr val="accent6">
                <a:shade val="50000"/>
                <a:hueOff val="-144731"/>
                <a:satOff val="-58888"/>
                <a:lumOff val="3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Male</a:t>
          </a:r>
          <a:endParaRPr lang="en-US" sz="800" kern="1200" dirty="0"/>
        </a:p>
      </dsp:txBody>
      <dsp:txXfrm>
        <a:off x="3894181" y="1842713"/>
        <a:ext cx="615574" cy="475671"/>
      </dsp:txXfrm>
    </dsp:sp>
    <dsp:sp modelId="{A8BAEA1A-BEAC-AF40-92C0-089252A30231}">
      <dsp:nvSpPr>
        <dsp:cNvPr id="0" name=""/>
        <dsp:cNvSpPr/>
      </dsp:nvSpPr>
      <dsp:spPr>
        <a:xfrm>
          <a:off x="2607071" y="254251"/>
          <a:ext cx="2350375" cy="235037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6">
                <a:shade val="50000"/>
                <a:hueOff val="-217097"/>
                <a:satOff val="-88332"/>
                <a:lumOff val="5705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50000"/>
                <a:hueOff val="-217097"/>
                <a:satOff val="-88332"/>
                <a:lumOff val="57058"/>
                <a:alphaOff val="0"/>
                <a:shade val="100000"/>
              </a:schemeClr>
            </a:gs>
            <a:gs pos="100000">
              <a:schemeClr val="accent6">
                <a:shade val="50000"/>
                <a:hueOff val="-217097"/>
                <a:satOff val="-88332"/>
                <a:lumOff val="5705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Heterosexual</a:t>
          </a:r>
          <a:endParaRPr lang="en-US" sz="800" kern="1200" dirty="0"/>
        </a:p>
      </dsp:txBody>
      <dsp:txXfrm>
        <a:off x="3110723" y="1842713"/>
        <a:ext cx="615574" cy="475671"/>
      </dsp:txXfrm>
    </dsp:sp>
    <dsp:sp modelId="{676E2228-D003-064F-B8A9-47D460ED5408}">
      <dsp:nvSpPr>
        <dsp:cNvPr id="0" name=""/>
        <dsp:cNvSpPr/>
      </dsp:nvSpPr>
      <dsp:spPr>
        <a:xfrm>
          <a:off x="2579090" y="205845"/>
          <a:ext cx="2350375" cy="235037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6">
                <a:shade val="50000"/>
                <a:hueOff val="-144731"/>
                <a:satOff val="-58888"/>
                <a:lumOff val="380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50000"/>
                <a:hueOff val="-144731"/>
                <a:satOff val="-58888"/>
                <a:lumOff val="38039"/>
                <a:alphaOff val="0"/>
                <a:shade val="100000"/>
              </a:schemeClr>
            </a:gs>
            <a:gs pos="100000">
              <a:schemeClr val="accent6">
                <a:shade val="50000"/>
                <a:hueOff val="-144731"/>
                <a:satOff val="-58888"/>
                <a:lumOff val="380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Christian</a:t>
          </a:r>
          <a:endParaRPr lang="en-US" sz="800" kern="1200" dirty="0"/>
        </a:p>
      </dsp:txBody>
      <dsp:txXfrm>
        <a:off x="2691013" y="1157187"/>
        <a:ext cx="643555" cy="461680"/>
      </dsp:txXfrm>
    </dsp:sp>
    <dsp:sp modelId="{7712856C-D6A5-4642-BF40-BB0E38FACAF7}">
      <dsp:nvSpPr>
        <dsp:cNvPr id="0" name=""/>
        <dsp:cNvSpPr/>
      </dsp:nvSpPr>
      <dsp:spPr>
        <a:xfrm>
          <a:off x="2607071" y="157438"/>
          <a:ext cx="2350375" cy="235037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-72366"/>
                <a:satOff val="-29444"/>
                <a:lumOff val="1901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50000"/>
                <a:hueOff val="-72366"/>
                <a:satOff val="-29444"/>
                <a:lumOff val="19019"/>
                <a:alphaOff val="0"/>
                <a:shade val="100000"/>
              </a:schemeClr>
            </a:gs>
            <a:gs pos="100000">
              <a:schemeClr val="accent6">
                <a:shade val="50000"/>
                <a:hueOff val="-72366"/>
                <a:satOff val="-29444"/>
                <a:lumOff val="1901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Financially Secure</a:t>
          </a:r>
          <a:endParaRPr lang="en-US" sz="800" kern="1200" dirty="0"/>
        </a:p>
      </dsp:txBody>
      <dsp:txXfrm>
        <a:off x="3110723" y="457671"/>
        <a:ext cx="615574" cy="475671"/>
      </dsp:txXfrm>
    </dsp:sp>
    <dsp:sp modelId="{AC4B30BE-A62F-574B-9312-E74859DD1235}">
      <dsp:nvSpPr>
        <dsp:cNvPr id="0" name=""/>
        <dsp:cNvSpPr/>
      </dsp:nvSpPr>
      <dsp:spPr>
        <a:xfrm>
          <a:off x="2517447" y="11939"/>
          <a:ext cx="2641374" cy="264137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1EA65-6C3E-9946-B7DF-FF82FE47C171}">
      <dsp:nvSpPr>
        <dsp:cNvPr id="0" name=""/>
        <dsp:cNvSpPr/>
      </dsp:nvSpPr>
      <dsp:spPr>
        <a:xfrm>
          <a:off x="2545428" y="60345"/>
          <a:ext cx="2641374" cy="264137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107975"/>
                <a:satOff val="-29557"/>
                <a:lumOff val="1825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90000"/>
                <a:hueOff val="-107975"/>
                <a:satOff val="-29557"/>
                <a:lumOff val="18255"/>
                <a:alphaOff val="0"/>
                <a:shade val="100000"/>
              </a:schemeClr>
            </a:gs>
            <a:gs pos="100000">
              <a:schemeClr val="accent6">
                <a:shade val="90000"/>
                <a:hueOff val="-107975"/>
                <a:satOff val="-29557"/>
                <a:lumOff val="1825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EA183-4260-334A-9894-D57CCDB9E131}">
      <dsp:nvSpPr>
        <dsp:cNvPr id="0" name=""/>
        <dsp:cNvSpPr/>
      </dsp:nvSpPr>
      <dsp:spPr>
        <a:xfrm>
          <a:off x="2517447" y="108752"/>
          <a:ext cx="2641374" cy="264137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215950"/>
                <a:satOff val="-59113"/>
                <a:lumOff val="3651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90000"/>
                <a:hueOff val="-215950"/>
                <a:satOff val="-59113"/>
                <a:lumOff val="36511"/>
                <a:alphaOff val="0"/>
                <a:shade val="100000"/>
              </a:schemeClr>
            </a:gs>
            <a:gs pos="100000">
              <a:schemeClr val="accent6">
                <a:shade val="90000"/>
                <a:hueOff val="-215950"/>
                <a:satOff val="-59113"/>
                <a:lumOff val="3651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F589F-5629-2844-AAB6-AE2C8D9B3C78}">
      <dsp:nvSpPr>
        <dsp:cNvPr id="0" name=""/>
        <dsp:cNvSpPr/>
      </dsp:nvSpPr>
      <dsp:spPr>
        <a:xfrm>
          <a:off x="2461658" y="108752"/>
          <a:ext cx="2641374" cy="264137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323925"/>
                <a:satOff val="-88670"/>
                <a:lumOff val="5476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90000"/>
                <a:hueOff val="-323925"/>
                <a:satOff val="-88670"/>
                <a:lumOff val="54766"/>
                <a:alphaOff val="0"/>
                <a:shade val="100000"/>
              </a:schemeClr>
            </a:gs>
            <a:gs pos="100000">
              <a:schemeClr val="accent6">
                <a:shade val="90000"/>
                <a:hueOff val="-323925"/>
                <a:satOff val="-88670"/>
                <a:lumOff val="5476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A17EE5-0D97-F040-8DDF-EF83D883BE8A}">
      <dsp:nvSpPr>
        <dsp:cNvPr id="0" name=""/>
        <dsp:cNvSpPr/>
      </dsp:nvSpPr>
      <dsp:spPr>
        <a:xfrm>
          <a:off x="2433677" y="60345"/>
          <a:ext cx="2641374" cy="264137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215950"/>
                <a:satOff val="-59113"/>
                <a:lumOff val="3651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90000"/>
                <a:hueOff val="-215950"/>
                <a:satOff val="-59113"/>
                <a:lumOff val="36511"/>
                <a:alphaOff val="0"/>
                <a:shade val="100000"/>
              </a:schemeClr>
            </a:gs>
            <a:gs pos="100000">
              <a:schemeClr val="accent6">
                <a:shade val="90000"/>
                <a:hueOff val="-215950"/>
                <a:satOff val="-59113"/>
                <a:lumOff val="3651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4A09C-EC70-6445-A4D3-B299866ABCF0}">
      <dsp:nvSpPr>
        <dsp:cNvPr id="0" name=""/>
        <dsp:cNvSpPr/>
      </dsp:nvSpPr>
      <dsp:spPr>
        <a:xfrm>
          <a:off x="2461658" y="11939"/>
          <a:ext cx="2641374" cy="264137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107975"/>
                <a:satOff val="-29557"/>
                <a:lumOff val="1825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90000"/>
                <a:hueOff val="-107975"/>
                <a:satOff val="-29557"/>
                <a:lumOff val="18255"/>
                <a:alphaOff val="0"/>
                <a:shade val="100000"/>
              </a:schemeClr>
            </a:gs>
            <a:gs pos="100000">
              <a:schemeClr val="accent6">
                <a:shade val="90000"/>
                <a:hueOff val="-107975"/>
                <a:satOff val="-29557"/>
                <a:lumOff val="1825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26266-1E0E-5041-9A6B-15789092766F}">
      <dsp:nvSpPr>
        <dsp:cNvPr id="0" name=""/>
        <dsp:cNvSpPr/>
      </dsp:nvSpPr>
      <dsp:spPr>
        <a:xfrm>
          <a:off x="2806532" y="0"/>
          <a:ext cx="973751" cy="5409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Other</a:t>
          </a:r>
          <a:endParaRPr lang="en-US" sz="1100" kern="1200" dirty="0"/>
        </a:p>
      </dsp:txBody>
      <dsp:txXfrm>
        <a:off x="2822377" y="15845"/>
        <a:ext cx="942061" cy="509283"/>
      </dsp:txXfrm>
    </dsp:sp>
    <dsp:sp modelId="{10AC436E-BF01-944B-8294-455DF378FA62}">
      <dsp:nvSpPr>
        <dsp:cNvPr id="0" name=""/>
        <dsp:cNvSpPr/>
      </dsp:nvSpPr>
      <dsp:spPr>
        <a:xfrm>
          <a:off x="4213062" y="0"/>
          <a:ext cx="973751" cy="5409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Ideal Characteristics</a:t>
          </a:r>
          <a:endParaRPr lang="en-US" sz="1100" kern="1200" dirty="0"/>
        </a:p>
      </dsp:txBody>
      <dsp:txXfrm>
        <a:off x="4228907" y="15845"/>
        <a:ext cx="942061" cy="509283"/>
      </dsp:txXfrm>
    </dsp:sp>
    <dsp:sp modelId="{11C866BA-D1A2-254E-A0DC-406B7F46BC82}">
      <dsp:nvSpPr>
        <dsp:cNvPr id="0" name=""/>
        <dsp:cNvSpPr/>
      </dsp:nvSpPr>
      <dsp:spPr>
        <a:xfrm>
          <a:off x="3793808" y="2299136"/>
          <a:ext cx="405729" cy="40572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B9E91-4898-BC4E-8326-3C0BB6A039CF}">
      <dsp:nvSpPr>
        <dsp:cNvPr id="0" name=""/>
        <dsp:cNvSpPr/>
      </dsp:nvSpPr>
      <dsp:spPr>
        <a:xfrm rot="240000">
          <a:off x="2779112" y="2125276"/>
          <a:ext cx="2435122" cy="170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7DED2-28D9-2449-BA4B-F1FF7FF2DE0E}">
      <dsp:nvSpPr>
        <dsp:cNvPr id="0" name=""/>
        <dsp:cNvSpPr/>
      </dsp:nvSpPr>
      <dsp:spPr>
        <a:xfrm rot="240000">
          <a:off x="4241191" y="1699533"/>
          <a:ext cx="971591" cy="452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Thin</a:t>
          </a:r>
          <a:endParaRPr lang="en-US" sz="1800" kern="1200" dirty="0"/>
        </a:p>
      </dsp:txBody>
      <dsp:txXfrm>
        <a:off x="4263288" y="1721630"/>
        <a:ext cx="927397" cy="408468"/>
      </dsp:txXfrm>
    </dsp:sp>
    <dsp:sp modelId="{8D99D052-119F-A34F-A9E7-9A168640DB33}">
      <dsp:nvSpPr>
        <dsp:cNvPr id="0" name=""/>
        <dsp:cNvSpPr/>
      </dsp:nvSpPr>
      <dsp:spPr>
        <a:xfrm rot="240000">
          <a:off x="4276355" y="1212657"/>
          <a:ext cx="971591" cy="452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White</a:t>
          </a:r>
          <a:endParaRPr lang="en-US" sz="1800" kern="1200" dirty="0"/>
        </a:p>
      </dsp:txBody>
      <dsp:txXfrm>
        <a:off x="4298452" y="1234754"/>
        <a:ext cx="927397" cy="408468"/>
      </dsp:txXfrm>
    </dsp:sp>
    <dsp:sp modelId="{87C67535-7AE7-6541-B831-A6C27FAE2A46}">
      <dsp:nvSpPr>
        <dsp:cNvPr id="0" name=""/>
        <dsp:cNvSpPr/>
      </dsp:nvSpPr>
      <dsp:spPr>
        <a:xfrm rot="240000">
          <a:off x="4311518" y="736601"/>
          <a:ext cx="971591" cy="452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Male</a:t>
          </a:r>
          <a:endParaRPr lang="en-US" sz="1800" kern="1200" dirty="0"/>
        </a:p>
      </dsp:txBody>
      <dsp:txXfrm>
        <a:off x="4333615" y="758698"/>
        <a:ext cx="927397" cy="408468"/>
      </dsp:txXfrm>
    </dsp:sp>
    <dsp:sp modelId="{F9769A15-3ECA-AF41-B829-BB0700B20048}">
      <dsp:nvSpPr>
        <dsp:cNvPr id="0" name=""/>
        <dsp:cNvSpPr/>
      </dsp:nvSpPr>
      <dsp:spPr>
        <a:xfrm rot="240000">
          <a:off x="2848185" y="1602158"/>
          <a:ext cx="971591" cy="452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Poor</a:t>
          </a:r>
          <a:endParaRPr lang="en-US" sz="1800" kern="1200" dirty="0"/>
        </a:p>
      </dsp:txBody>
      <dsp:txXfrm>
        <a:off x="2870282" y="1624255"/>
        <a:ext cx="927397" cy="408468"/>
      </dsp:txXfrm>
    </dsp:sp>
    <dsp:sp modelId="{8EA36004-20B1-4742-8A3D-77D8CF0D4FFA}">
      <dsp:nvSpPr>
        <dsp:cNvPr id="0" name=""/>
        <dsp:cNvSpPr/>
      </dsp:nvSpPr>
      <dsp:spPr>
        <a:xfrm rot="240000">
          <a:off x="2883349" y="1115282"/>
          <a:ext cx="971591" cy="452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Gay</a:t>
          </a:r>
          <a:endParaRPr lang="en-US" sz="1800" kern="1200" dirty="0"/>
        </a:p>
      </dsp:txBody>
      <dsp:txXfrm>
        <a:off x="2905446" y="1137379"/>
        <a:ext cx="927397" cy="408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1111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55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55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Citation: Relational Aggression in School Settings: Definition, Development, Strategies, and Implications Alicia L. Dailey, Andy J. Frey, and Hill M. Walker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53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http://pralab.tamu.edu/documents/How_do_schools_identify_bullying.pdf</a:t>
            </a:r>
          </a:p>
        </p:txBody>
      </p:sp>
    </p:spTree>
    <p:extLst>
      <p:ext uri="{BB962C8B-B14F-4D97-AF65-F5344CB8AC3E}">
        <p14:creationId xmlns:p14="http://schemas.microsoft.com/office/powerpoint/2010/main" val="187555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811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Citation: Jina Yoon Sheri Bauman Teachers: A Critical But Overlooked Component of Bullying Prevention and Intervention</a:t>
            </a:r>
          </a:p>
        </p:txBody>
      </p:sp>
    </p:spTree>
    <p:extLst>
      <p:ext uri="{BB962C8B-B14F-4D97-AF65-F5344CB8AC3E}">
        <p14:creationId xmlns:p14="http://schemas.microsoft.com/office/powerpoint/2010/main" val="3127141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Citation: Bullying in Recreation and Sport Settings: Exploring Risk Factors, Prevention Efforts, and Intervention Strategies Charlene S. Shannon</a:t>
            </a:r>
          </a:p>
        </p:txBody>
      </p:sp>
    </p:spTree>
    <p:extLst>
      <p:ext uri="{BB962C8B-B14F-4D97-AF65-F5344CB8AC3E}">
        <p14:creationId xmlns:p14="http://schemas.microsoft.com/office/powerpoint/2010/main" val="358029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http://onlinedegreesineducation.org/2012/how-great-teachers-can-identify-and-prevent-bullying-in-schools/</a:t>
            </a:r>
          </a:p>
        </p:txBody>
      </p:sp>
    </p:spTree>
    <p:extLst>
      <p:ext uri="{BB962C8B-B14F-4D97-AF65-F5344CB8AC3E}">
        <p14:creationId xmlns:p14="http://schemas.microsoft.com/office/powerpoint/2010/main" val="238734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http://onlinedegreesineducation.org/2012/how-great-teachers-can-identify-and-prevent-bullying-in-schools/</a:t>
            </a:r>
          </a:p>
        </p:txBody>
      </p:sp>
    </p:spTree>
    <p:extLst>
      <p:ext uri="{BB962C8B-B14F-4D97-AF65-F5344CB8AC3E}">
        <p14:creationId xmlns:p14="http://schemas.microsoft.com/office/powerpoint/2010/main" val="3275269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95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9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8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Citation: Relational Aggression in School Settings: Definition, Development, Strategies, and Implications Alicia L. Dailey, Andy J. Frey, and Hill M. Walker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causes and nature of bullying and social exclusion in schools</a:t>
            </a:r>
          </a:p>
        </p:txBody>
      </p:sp>
    </p:spTree>
    <p:extLst>
      <p:ext uri="{BB962C8B-B14F-4D97-AF65-F5344CB8AC3E}">
        <p14:creationId xmlns:p14="http://schemas.microsoft.com/office/powerpoint/2010/main" val="296276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Citation: Rumors And Gossip As Forms Of Bullying: Sticks And Stones? Christine C. Kieffer, Ph.D., ABPP</a:t>
            </a:r>
          </a:p>
        </p:txBody>
      </p:sp>
    </p:spTree>
    <p:extLst>
      <p:ext uri="{BB962C8B-B14F-4D97-AF65-F5344CB8AC3E}">
        <p14:creationId xmlns:p14="http://schemas.microsoft.com/office/powerpoint/2010/main" val="112769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Citation: http://news.jrn.msu.edu/bullying/2012/03/27/a-new-bullying-social-exclusion/</a:t>
            </a:r>
          </a:p>
        </p:txBody>
      </p:sp>
    </p:spTree>
    <p:extLst>
      <p:ext uri="{BB962C8B-B14F-4D97-AF65-F5344CB8AC3E}">
        <p14:creationId xmlns:p14="http://schemas.microsoft.com/office/powerpoint/2010/main" val="26673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83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http://www.kzoo.edu/psych/stop_bullying/for_teachers/identifying.html</a:t>
            </a:r>
          </a:p>
        </p:txBody>
      </p:sp>
    </p:spTree>
    <p:extLst>
      <p:ext uri="{BB962C8B-B14F-4D97-AF65-F5344CB8AC3E}">
        <p14:creationId xmlns:p14="http://schemas.microsoft.com/office/powerpoint/2010/main" val="89137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Citation: CJ Pascoe, Notes on Sociology of Bullying 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causes and nature of bullying and social exclusion in schools</a:t>
            </a:r>
          </a:p>
        </p:txBody>
      </p:sp>
    </p:spTree>
    <p:extLst>
      <p:ext uri="{BB962C8B-B14F-4D97-AF65-F5344CB8AC3E}">
        <p14:creationId xmlns:p14="http://schemas.microsoft.com/office/powerpoint/2010/main" val="65996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6040A78-2A4B-4566-8626-79DE0D4C1085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9159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400" dirty="0"/>
              <a:t>Relational Bullying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9685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Lauren Wazio, Shanda Harclerode, Susan Nourse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50" y="196625"/>
            <a:ext cx="4095899" cy="296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bullying occur?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2329103"/>
              </p:ext>
            </p:extLst>
          </p:nvPr>
        </p:nvGraphicFramePr>
        <p:xfrm>
          <a:off x="699127" y="1933345"/>
          <a:ext cx="7620480" cy="279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81" y="1398007"/>
            <a:ext cx="787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social construct of desirable characteristics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5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Power is maintained by bullying those that are different 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9118334"/>
              </p:ext>
            </p:extLst>
          </p:nvPr>
        </p:nvGraphicFramePr>
        <p:xfrm>
          <a:off x="454432" y="1864009"/>
          <a:ext cx="7993347" cy="270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1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is targeted?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According to the NEA Survey, Educators reported that students were targeted because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Their weight (23%)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Their gender (20%)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Their perceived sexual orientation (18%)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Their Disabilities (12%)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 have also been increasing reports of religious based bullying.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Identifying those at-risk	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relational bullying prevention programs target at-risk students including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Girls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Minorities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Low-income, urban settings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995" y="1800350"/>
            <a:ext cx="4189299" cy="28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Bullying Assessment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81505"/>
            <a:ext cx="8520600" cy="32873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/>
              <a:t>-</a:t>
            </a:r>
            <a:r>
              <a:rPr lang="en" sz="2000" dirty="0"/>
              <a:t>The majority of the school practitioners and counselors have received training on bullying in comparison to school psychologists</a:t>
            </a:r>
            <a:r>
              <a:rPr lang="en" sz="2000" dirty="0" smtClean="0"/>
              <a:t>.</a:t>
            </a:r>
            <a:endParaRPr lang="en-US" sz="2000" dirty="0" smtClean="0"/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 -Training components were more likely to address types of bullying as well as the consequences for those who were involved. </a:t>
            </a:r>
            <a:endParaRPr lang="en-US" sz="2000" dirty="0" smtClean="0"/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 -In comparison to school psychologists, counselors are reported to be more involved in bullying assessments</a:t>
            </a:r>
            <a:r>
              <a:rPr lang="en" sz="2000" dirty="0" smtClean="0"/>
              <a:t>.</a:t>
            </a:r>
            <a:endParaRPr lang="en-US" sz="2000" dirty="0" smtClean="0"/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-Some practitioners assess bullying through evidence based rating scales.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/>
              <a:t>The Role of the School Administrator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Set the tone of your school’s atmosphere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Increase adult supervision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Be active in raising support for bullying prevention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Provide training for teachers on prevention and proper intervention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Respond appropriately and consistently to bullying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Establish and enforce clear rules about bullying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Spend time talking with students and teachers about bullying 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000" dirty="0"/>
              <a:t>Continuous effort over time.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161" y="3583125"/>
            <a:ext cx="3459075" cy="13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Role of the Teacher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339757"/>
            <a:ext cx="8520600" cy="32291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Be familiar with the definition and types of bullying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Utilize appropriate strategies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Promote and reward positive social behaviors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Provide students with clear expectations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Give students opportunities to practice empathy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Do not ignore bullying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Don’t rely solely on referral to another authority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Separate students involved in aggressive situations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Encourage class discussion regarding bullying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325" y="1871737"/>
            <a:ext cx="28479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Role of the Coach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258205"/>
            <a:ext cx="8520600" cy="33106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Be familiar with bullying policies within your school or organization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Communicate with parents	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2000" dirty="0"/>
              <a:t>Identify existence of special needs, be alerted to children that may be at-risk for bullying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Document bullying incidents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Be a model for good sportsmanship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Utilize cooperation rather than competition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Pay attention to what is going on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000" dirty="0"/>
              <a:t>Reduce or eliminate unstructured time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2000" dirty="0"/>
              <a:t>Divide cliques that form into mixed groups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725" y="2663875"/>
            <a:ext cx="24003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Ways to Inform the Community about Bullying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Educational awareness programs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Gather support from outside organizations, sponsors, churches to help support the prevention of bullying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398" y="2493113"/>
            <a:ext cx="3776876" cy="231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Ways to prevent/respond to Relational Bullying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Available counseling/tutoring sessions for </a:t>
            </a:r>
            <a:r>
              <a:rPr lang="en" dirty="0" smtClean="0"/>
              <a:t>victims</a:t>
            </a:r>
            <a:endParaRPr lang="en-US" dirty="0" smtClean="0"/>
          </a:p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Hold bullies accountable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Serve detention hours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dirty="0"/>
              <a:t>Community service hours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769" y="1973750"/>
            <a:ext cx="2491275" cy="24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IS RELATIONAL BULLYING?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2166911"/>
            <a:ext cx="8520600" cy="24019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 i="1" dirty="0"/>
              <a:t>The intent to harm someone by damaging their reputation or social relationships.</a:t>
            </a:r>
          </a:p>
          <a:p>
            <a:pPr marL="457200" lvl="0" indent="-317500" algn="l">
              <a:spcBef>
                <a:spcPts val="0"/>
              </a:spcBef>
              <a:buSzPct val="100000"/>
              <a:buChar char="●"/>
            </a:pPr>
            <a:r>
              <a:rPr lang="en" sz="1400" dirty="0"/>
              <a:t>Relational bullying was one of the most common types of bullying that students experienced.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612" y="508337"/>
            <a:ext cx="7344775" cy="41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04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Bullying doesn’t always look like this...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3197650"/>
            <a:ext cx="8520600" cy="72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0"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Or this...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25" y="955524"/>
            <a:ext cx="4169246" cy="216748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5053275" y="601575"/>
            <a:ext cx="7782600" cy="9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700" y="2773975"/>
            <a:ext cx="3690781" cy="22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Cyberbullying	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0" y="1191674"/>
            <a:ext cx="8520600" cy="371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en" sz="1800" dirty="0"/>
              <a:t>Bullying through social media</a:t>
            </a:r>
          </a:p>
          <a:p>
            <a:pPr marL="914400" lvl="1" indent="-228600" algn="just" rtl="0">
              <a:spcBef>
                <a:spcPts val="0"/>
              </a:spcBef>
              <a:buChar char="○"/>
            </a:pPr>
            <a:r>
              <a:rPr lang="en" sz="1800" dirty="0"/>
              <a:t>More than ⅓ of adolescents report being victims of cyberbullying</a:t>
            </a:r>
          </a:p>
          <a:p>
            <a:pPr marL="914400" lvl="1" indent="-228600" algn="just" rtl="0">
              <a:spcBef>
                <a:spcPts val="0"/>
              </a:spcBef>
              <a:buChar char="○"/>
            </a:pPr>
            <a:r>
              <a:rPr lang="en" sz="1800" dirty="0"/>
              <a:t>More than ½ of adolescents admit to engaging in cyberbullying</a:t>
            </a:r>
          </a:p>
          <a:p>
            <a:pPr marL="914400" lvl="1" indent="-228600" algn="just" rtl="0">
              <a:spcBef>
                <a:spcPts val="0"/>
              </a:spcBef>
              <a:buChar char="○"/>
            </a:pPr>
            <a:r>
              <a:rPr lang="en" sz="1800" dirty="0"/>
              <a:t>Both boys and girls engage in cyberbullying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 dirty="0"/>
              <a:t>Rise in popularity:</a:t>
            </a:r>
          </a:p>
          <a:p>
            <a:pPr marL="1828800" lvl="3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Widespread use of social media among adolescents</a:t>
            </a:r>
          </a:p>
          <a:p>
            <a:pPr marL="1828800" lvl="3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Lack of rules online</a:t>
            </a:r>
          </a:p>
          <a:p>
            <a:pPr marL="1828800" lvl="3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Anonymity</a:t>
            </a:r>
          </a:p>
          <a:p>
            <a:pPr marL="2743200" lvl="0" indent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54" y="2984851"/>
            <a:ext cx="3447924" cy="193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495" y="2196329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77737" y="3446374"/>
            <a:ext cx="2847219" cy="1306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i="1" dirty="0"/>
              <a:t>Advice for Victims: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1100" i="1" dirty="0"/>
              <a:t>Don’t respond to the message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1100" i="1" dirty="0"/>
              <a:t>Save the message and record date &amp; time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1100" i="1" dirty="0"/>
              <a:t>Tell your parents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Gossip &amp; Rumors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Used to establish and maintain social power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Group think mentality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Targets are often perceived as a threat to a group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224" y="2590099"/>
            <a:ext cx="3957549" cy="19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Exclusion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Begins at a young age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Establish power by denying an individual’s need to belong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vs. Them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“You can’t sit here”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“You can’t play with us”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367" y="2004750"/>
            <a:ext cx="4520450" cy="27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/>
              <a:t>How can you identify bullying?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/>
            <a:r>
              <a:rPr lang="en" dirty="0"/>
              <a:t>Understand what bullying is </a:t>
            </a:r>
          </a:p>
          <a:p>
            <a:pPr marL="891540" lvl="1" indent="-342900"/>
            <a:r>
              <a:rPr lang="en" dirty="0"/>
              <a:t>Verbal, physical, social, cyber, etc</a:t>
            </a:r>
          </a:p>
          <a:p>
            <a:pPr marL="891540" lvl="1" indent="-342900"/>
            <a:r>
              <a:rPr lang="en" dirty="0"/>
              <a:t>Systematic and recurring</a:t>
            </a:r>
          </a:p>
          <a:p>
            <a:pPr marL="891540" lvl="1" indent="-342900"/>
            <a:r>
              <a:rPr lang="en" dirty="0"/>
              <a:t> The bullying represents a power in balance.</a:t>
            </a:r>
          </a:p>
          <a:p>
            <a:pPr marL="1348740" lvl="1" indent="-342900"/>
            <a:r>
              <a:rPr lang="en" dirty="0"/>
              <a:t>Victim loses because they’re smaller, unable to cope, etc.</a:t>
            </a:r>
          </a:p>
          <a:p>
            <a:pPr marL="891540" lvl="1" indent="-342900"/>
            <a:r>
              <a:rPr lang="en" dirty="0"/>
              <a:t>Harm done is intentional</a:t>
            </a:r>
          </a:p>
          <a:p>
            <a:pPr marL="571500" indent="-342900"/>
            <a:r>
              <a:rPr lang="en" dirty="0"/>
              <a:t>Understand what bullying is not</a:t>
            </a:r>
          </a:p>
          <a:p>
            <a:pPr marL="891540" lvl="1" indent="-342900"/>
            <a:r>
              <a:rPr lang="en" dirty="0"/>
              <a:t>Child’s play</a:t>
            </a:r>
          </a:p>
          <a:p>
            <a:pPr marL="891540" lvl="1" indent="-342900"/>
            <a:r>
              <a:rPr lang="en" dirty="0"/>
              <a:t>Everyday arguments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/>
              <a:t>Identifying the bully vs the victim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93200" y="1364650"/>
            <a:ext cx="3477300" cy="30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Bully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Strong needs to be dominant; superior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May have a physically stronger appearance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Easily angered; impulsive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Engage in antisocial behaviors at early age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Considered to be average in popularity, but typically have peers that side with them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402375" y="1356850"/>
            <a:ext cx="3839700" cy="31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Victim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May have bruises, injuries; possessions may be damaged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Commonly chosen last for group activities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May appear distressed, unhappy; retract from previously liked activities.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Commonly picked on and unable to defend themselves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May be found alone or excluded from groups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Identification can be difficult	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351407"/>
            <a:ext cx="8520600" cy="32174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/>
              <a:t>Individuals can both bully and be bullied, even within the same interaction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Bullying can occur within friendships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 dirty="0"/>
              <a:t>Bullies can be boys or girls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587" y="2723599"/>
            <a:ext cx="3502824" cy="222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54</TotalTime>
  <Words>890</Words>
  <Application>Microsoft Macintosh PowerPoint</Application>
  <PresentationFormat>On-screen Show (16:9)</PresentationFormat>
  <Paragraphs>146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Relational Bullying</vt:lpstr>
      <vt:lpstr>WHAT IS RELATIONAL BULLYING?</vt:lpstr>
      <vt:lpstr>Bullying doesn’t always look like this...</vt:lpstr>
      <vt:lpstr>Cyberbullying </vt:lpstr>
      <vt:lpstr>Gossip &amp; Rumors</vt:lpstr>
      <vt:lpstr>Exclusion</vt:lpstr>
      <vt:lpstr>How can you identify bullying?</vt:lpstr>
      <vt:lpstr>Identifying the bully vs the victim</vt:lpstr>
      <vt:lpstr>Identification can be difficult </vt:lpstr>
      <vt:lpstr>Why does bullying occur?</vt:lpstr>
      <vt:lpstr>Power is maintained by bullying those that are different </vt:lpstr>
      <vt:lpstr>Who is targeted?</vt:lpstr>
      <vt:lpstr>Identifying those at-risk </vt:lpstr>
      <vt:lpstr>Bullying Assessment</vt:lpstr>
      <vt:lpstr>The Role of the School Administrator </vt:lpstr>
      <vt:lpstr>The Role of the Teacher</vt:lpstr>
      <vt:lpstr>The Role of the Coach</vt:lpstr>
      <vt:lpstr>Ways to Inform the Community about Bullying</vt:lpstr>
      <vt:lpstr>Ways to prevent/respond to Relational Bullying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Bullying</dc:title>
  <dc:creator>Lauren Wazio</dc:creator>
  <cp:lastModifiedBy>sandi Faculty</cp:lastModifiedBy>
  <cp:revision>8</cp:revision>
  <dcterms:modified xsi:type="dcterms:W3CDTF">2016-06-01T17:56:32Z</dcterms:modified>
</cp:coreProperties>
</file>